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C3F1F-40A0-4196-D80E-19A681E8F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77CFE1-0EE5-917A-4207-5F0F1D71F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E31552-D771-774A-AADC-2564B971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8A7B-D553-4F54-9105-73B508CE98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97B97B-0B3B-A289-A5BC-FBE30FE9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6B1720-4ECE-2E5C-5B87-73C507BC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486F-4C0F-4FC6-84AC-3CBDFB755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4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AB9C7-BBA1-614C-4024-DC903352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E01E29-02F5-0C82-89ED-7EB16E222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B7D8F-6905-D1D8-228C-F21544730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8A7B-D553-4F54-9105-73B508CE98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F8FB0-4538-4D83-3ADB-97D8E8F7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70248-E3AA-7C7A-BC5D-37165E52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486F-4C0F-4FC6-84AC-3CBDFB755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68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B336B0-9CCE-C78D-5A0A-0FC7C2311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E1CB17-4A25-4C91-DCB3-103FB8109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6F103-2A7D-3F67-D6E0-AC19DD1B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8A7B-D553-4F54-9105-73B508CE98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22A89-BB4E-09CE-30EE-0BF2D30AF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BBF6A-213B-0E87-02C2-BBE30A32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486F-4C0F-4FC6-84AC-3CBDFB755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8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A690F-C92C-B421-D4A6-C8C3AFE8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1AB4CB-8A25-967B-8D0D-631999AA5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4243DC-B3FC-AE19-7376-608F4103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8A7B-D553-4F54-9105-73B508CE98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A1222-344D-B2F0-CAA6-C6B5C431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A059DA-CA73-8CD2-F64F-7AEFE6E0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486F-4C0F-4FC6-84AC-3CBDFB755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60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04184-6003-ED0C-2ECB-5C9FFEBF6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886F3D-E33F-143D-5D13-D261C51CA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D4E9EB-0407-D31F-40A4-24573FF4E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8A7B-D553-4F54-9105-73B508CE98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0ED296-DCBD-9519-984E-99E5114B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0550EF-39A2-3EDE-933E-547B6897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486F-4C0F-4FC6-84AC-3CBDFB755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90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FAD37-19F5-F9A0-4B35-401AB9B9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FF65FB-25E0-F03E-4A0A-4A6C4707B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48AB42-B46B-FC2A-047F-D40C79C13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ED93B4-0FF5-C385-A604-24AA5A8A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8A7B-D553-4F54-9105-73B508CE98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FF26F0-1025-EF5D-57C9-F763E6848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DD3B15-8DB8-4CFE-37B6-9EFC8DF9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486F-4C0F-4FC6-84AC-3CBDFB755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86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998A2-05E3-3327-1222-FA11ED37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4BB6CF-0B4C-0FD3-2785-762F34638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A28F4C-0968-9066-B339-73BDD2CD0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E2CB58-F91B-E171-40AA-BACCE8B8C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75AB71-95BA-E598-5309-5A5927ACF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C94C8B-2305-13AC-EF90-2890B47B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8A7B-D553-4F54-9105-73B508CE98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82E235-2921-7AF1-192B-7549E55D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84F68F-C961-A7CE-6EAF-7D02873E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486F-4C0F-4FC6-84AC-3CBDFB755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3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B115F-C234-D74B-1FA6-7015D117B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7FD811-C4C0-9878-8240-FC359C57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8A7B-D553-4F54-9105-73B508CE98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A30130-E590-69EA-8450-18E6D8ED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91A7E6-6B4C-D3A9-9F3E-442F4F4B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486F-4C0F-4FC6-84AC-3CBDFB755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10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49B6CB-FA1D-E5AD-A408-86715092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8A7B-D553-4F54-9105-73B508CE98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215171-57DF-F29A-833A-3830F607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46C889-6C6E-1426-3217-9E58BD81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486F-4C0F-4FC6-84AC-3CBDFB755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98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A50D2-6CE3-8F38-3471-E5BECC80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DF825-A99E-8C9F-56D3-F681A091D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8EB1D0-1EE2-E8FE-5DC0-C087C0EC6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7EE9C3-8DBE-F7A5-FCF0-7FAE07D1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8A7B-D553-4F54-9105-73B508CE98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7A5E4D-CBD1-CBA8-1B5A-9A9B389BB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85FDC0-970B-CAE9-D4B1-89C56194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486F-4C0F-4FC6-84AC-3CBDFB755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62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BEF3F-C378-6C3C-454A-0B31368F9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37B063-9D21-27D1-5D9D-5CDE8AC96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666C47-8F14-867A-BFE5-524FD853F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EE717F-9460-EA81-377B-E4B0B90C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8A7B-D553-4F54-9105-73B508CE98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C7146D-F1E5-C59D-F43C-1AD537C48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237876-3D31-B8FB-91EB-8E4E6EC1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E486F-4C0F-4FC6-84AC-3CBDFB755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63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D260E0-D31D-0241-2866-C4602E9E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3E49A0-07A9-46E8-C2D4-01B036B98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60A569-B53B-3DCB-3B1C-217D59FC4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08A7B-D553-4F54-9105-73B508CE988C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695F4B-256B-1572-822B-E8FD202E8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F74E55-DE10-703A-2A53-D085069B0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E486F-4C0F-4FC6-84AC-3CBDFB7552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80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02" name="Picture 2" descr="2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2024-03-10T05:00:33Z</dcterms:created>
  <dcterms:modified xsi:type="dcterms:W3CDTF">2024-03-10T05:00:33Z</dcterms:modified>
</cp:coreProperties>
</file>