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757E4-4313-514C-C4DA-01E055A21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8DD94-89CD-0DF6-D97F-386FDDECC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4F992-D1B5-E8FA-5EEB-BF6D054D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9B43-F4C4-FF99-BC7B-43FD66E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CF4E-DCB3-6F08-B43E-6B46E2C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2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95591-8DD9-052E-D808-F3FF7140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3E469-6A5A-9FFF-E3DF-6C34D749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61511-EB4E-A255-5FBB-E42B6721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60EA0-82E0-201E-C8BB-2EC7A563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7A507-1CBA-6AF0-277C-6A0B139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6231F-700D-C9D7-5E0F-A81500DB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5A20B-6496-F1E3-CB06-0B92017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274AB-9EC6-4FB5-6F4D-4959EC0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E1A3F-5CFE-56EC-4BF7-8534A15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128-7C09-4E19-708E-F3E3D8AE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2E4B1-BE1D-0F04-95CC-E03F81D8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C92E1-1444-0CC9-C23D-6D644DFA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01FF1-38F9-44ED-0CA2-72DFAFAD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555B5-2468-6A40-4537-000ABC6E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0960A-5DBC-A36C-0CD5-6C77A06B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E884-6E6F-F396-0386-A839AE93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9A949-13EE-D170-BED4-952EC924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1089B-AFAF-B353-892E-CDF5F541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7CD9-BD2A-63D8-5E60-2F1C0DB5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BD149-6C26-ECB8-9FF7-1D7864F4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6B1B-688A-E068-8AEF-8CBDF616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B86B-8DD3-90AC-F699-AF847930D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65C18-D761-E970-0C8A-1833B35A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B0AE4-C963-3B55-DAE1-7387825D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2EA8E-0ACF-2E43-E889-6A197F1B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B98EE-50AD-1025-7607-0139FE1C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8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B0F4E-8EB5-E6D7-4E7C-27D07889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E4228-B8CB-550E-9B2D-B30C3D0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60106-A890-EE09-69DD-963E0607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CD678-DDA1-AE00-30CA-B63035B1F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1024C1-C9D4-E72B-BB16-E40CC550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33D2C-D507-D3DD-3F37-792DB2B7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FD275-4484-901E-9337-544EF0CA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0A877-C21D-FA0D-21A1-7927351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7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28D8-0891-2E52-F33C-4D4657D5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14DB7-AA3A-8BD8-6CCE-9B52728B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5B606-AEFF-849E-9774-7B13DA5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B8A3C-0C2A-B2BC-1E70-2598F929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8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7DE0C-2559-42BB-F0C3-03460D9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08956A-CE65-A0ED-0D8D-81192EF3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937E0-A7E0-930E-DCDB-2FD76D6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2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2554D-F795-6746-D434-D40A915C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77D11-16A9-51D9-1F93-A2BBAFD3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1A961-6682-FF1E-5847-D59D0025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02569-6565-02A1-6630-832C7320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AD4DD-5BBD-03AE-5A8B-D9DD28D6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8ECD7-45B3-60BC-4BFD-026C04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5B13-210F-3CB9-81C1-E682DDF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EC7F3-A564-5586-7773-F5066CA88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77066-0EB3-F7FA-2694-CD45BA0B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F6525-9A58-72AA-6F73-FE192E5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1D4C-5FB1-1FAB-D5B8-A9868B31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B07EC-0EE8-1A24-F304-F9CD3A8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8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A847A-84E3-1C06-61A6-99B9056D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386E0-3740-D492-42E4-95BA37B1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C2428-3FC6-1EC7-F3DB-16B95C42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0D34-0D73-4065-B952-C8B7936D97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D4EB-06F4-C198-FBAB-FD8CD767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E6A2-14AB-FA1A-1950-C1DF4505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8CB6-22FB-45EC-9709-36552CD6D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-6350"/>
            <a:ext cx="9032875" cy="675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445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2024-03-10T04:27:17Z</dcterms:created>
  <dcterms:modified xsi:type="dcterms:W3CDTF">2024-03-10T04:27:17Z</dcterms:modified>
</cp:coreProperties>
</file>