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2D951-4A7C-5128-D261-3B11C454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C31E5E-6D0C-F236-D606-567880F5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5385C-DE1B-73CD-3C71-E44B3E29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F7D2C-F177-3A9F-205D-EA2B033E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7D155-9F41-AA1B-AD7C-7637550C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9E926-5160-7FB9-C510-94CD201B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8882B4-006C-4091-2FCC-B5FE99A6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B8383-0A3C-088B-948C-6BE6EAE0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A5E49-CBAF-3700-D79E-41F3810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8B840-F6BE-590E-E60C-480C5713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C5FBE9-C0E8-DDFD-C968-31BFB0F26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B07A0-1B68-AFC8-B95F-56A841A0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426B7-5E5C-ED20-9E12-290A185D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9A725-74E2-E719-A31B-ACDC4900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949AB-0295-A755-6D1B-BB4885D0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B9FEF-29CB-F713-87E2-7EDC226D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82F16-BD9F-958A-DBC9-EA3EDCBD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006A-7120-C42F-E0D6-0596DB7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CBCD4-613B-ED89-EF9D-E67D75C1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7F676-9DFE-A238-4446-F8FB2A3A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1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798A1-9B17-7275-71F1-49F451C6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991BD-EA4C-B32D-65DB-28C6A210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1E3E7-CA50-D0BA-A51C-C15866A8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A8B10-4060-B5FD-CA99-5F293726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F028D-197A-7B16-8BDD-4EE370A0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0466F-230F-D378-826D-F1902DA5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DAB8D-C1CE-1DA3-9D65-ECCFD4D21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77509-90B5-F456-3AD3-0638DF73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3048E-0531-48DD-DD4E-C51D9CAC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D1715-1D76-7C15-CA74-0ED03591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38BEE-6E0A-8143-7FA6-A124425D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5A4D0-985D-EA2B-4E70-AB1A531C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9FE3C-775A-B0A6-96D0-08D6CC8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2F526-3F40-0D7B-2EED-9344CD7F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503981-9692-537F-A0CF-A92827A7B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41A2F-EE11-BDCD-55C5-F92DB2740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3EA43D-2D25-4718-848D-9F33BC91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5570D5-42CD-4D26-C8EA-5805B8D1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419DB-4D6F-99BF-ED6C-173906F2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0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CA51B-9669-58D4-1BB7-9492635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2C77E9-AB5D-677C-75C1-E1CEA3EE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B13C24-177F-DBE5-B8C4-678B45BB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CF87E-C196-1A15-E5CA-62FCD70A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D89FE6-DCCE-BEC7-7E83-E1A9970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BFC8D-9134-702C-29C1-0A0F0875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38C05-2BBD-E55C-637D-F64248B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69721-7FCA-84B1-A4D5-07766922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337E3-6D17-3C1F-174F-44DBABD6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662A3-D5BB-9D08-F49B-3A531BA9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696F0-D058-E034-C498-BDEBBB9F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AA4B3-3F8D-06CC-5793-946109EF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C8F0F-EAAF-945B-29A3-E362B11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5F10-782E-AF58-9E92-E9F3A9A7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45F4E3-52EC-A8FA-CBBC-F7C03F401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18129-889E-9779-7DE3-8B978381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8145F-0559-4EC7-055D-8553C24E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CFA8B-6A25-44C2-9B3B-40D8DF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F95A5-A85D-08CA-29D7-22D23A31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1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23B6E-2484-FAAB-5EBC-1A9686E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32836-4607-5596-4E02-05946497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E752C-9BDB-6930-2E14-B6936AF1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E6819-7ACF-3949-FDD0-3952E5F8E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99FAC-F736-87E9-DC68-5C023A53B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5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 descr="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2024-03-10T04:28:25Z</dcterms:created>
  <dcterms:modified xsi:type="dcterms:W3CDTF">2024-03-10T04:28:25Z</dcterms:modified>
</cp:coreProperties>
</file>