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9F12-646D-8076-BA00-B22546FA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B78A0-D031-AB7B-82F1-351469A1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3A233-F3F2-F4A2-EA3A-D375692B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0FFBA-F38B-A8BB-7FFF-D2B736E0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79FE1-BFC9-D148-CF8C-EAD1A1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8FC4B-D57D-DB0A-B59C-705DCDF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455DAF-A258-5193-05AE-26AA00FC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AC253-8E3F-E4DC-486E-CEA6D420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CED75-3708-0C0B-0488-86D9CBEF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C1FF9-72F9-D413-4AE0-EEA0AC84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008C11-8517-657B-9F88-83BB73893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BBD3A-85F5-CD2D-9EC9-9299C97A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9E309-15F2-72A2-6F91-46FE680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AD7BE-B2A5-630F-69F1-8C10AD12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C68C-FF02-9A99-BE9C-1E9BC0D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5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A8F9A-9FF5-A875-CC52-B471B72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6F22C-41F2-3D2A-9273-AC908703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482A-E4C4-8E90-730E-F2D6B4B5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A896-A593-2252-1121-E16459A3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84D82-513C-4E28-594F-EB31AE8C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2B9BE-9CD3-A032-2FBD-A1C4FC3E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1D90D-20C8-020B-64C5-EDB44E12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5988-5D05-3401-3BD2-E56D96FE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8ACA0-9383-6786-9EDA-3C7ED8B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CFFF7-CFF6-6265-88A7-13D9BB9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6FEE5-1FC7-0ECA-A7B8-D3B2716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499E-5A1D-F5ED-BE2B-CAB0E9F9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78A7D-1DF9-2BB4-6FB6-D755A25A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2AE03-01D1-F8CC-BA39-FF2766D6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0576E-4B02-630A-4FED-E8AEB4BF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0B601-E2CF-2BA0-9CEE-38CD4473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D5C7-03E1-130A-F55C-399DCB04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68B8D-2C26-F439-3621-9FD19C43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A883C-1905-3A0F-7AF7-DFA0E2B52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F6064-7AB4-F66C-BF88-96AD2A291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DE18D3-FE2C-14C0-4160-EE7EF98AA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7F661-3F3B-CEA6-147F-C68B61FB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FE21D6-351F-999B-9811-4C8180CD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64F0E8-ED86-C1AA-5BF6-DFEAA9A2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3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0533-FBA1-0180-DB6C-1ED76E1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DB8735-9AE0-5462-772D-0B3D0A42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D4AA0-327D-BD69-593C-8D9FFCF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EFE84-222C-AB79-8C21-384F193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3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DB5E50-984B-7A76-2870-8D66E27A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E3E1A-03B9-9A83-B4A2-D3D54EC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40CA9-AC96-B5E0-AF1F-A73B6364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1D9C-BB66-B9CD-DF38-1C8A5CEB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3E50E-065B-F591-B026-AECD6ED6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F9B7A-4E75-80BF-1685-F3CBD5CB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4B37D-21D8-6DE8-434F-6F29E610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9B119-14CB-AAD6-6746-F4843A97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9840A-5369-31D7-7CEF-731DE4DE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CA3A-2AFC-DF6C-36F5-12C9F21A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D61AD-1D7F-ABAB-C8EB-7556D601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4767A-EFB6-A0DB-A7A1-CB5DBB12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965F3-E25D-6B77-64A0-71D9396A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BE9BF-AFEC-0F0B-66D0-3FFED638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DE825-A370-1021-1A13-A41E0ED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0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6EE3D-F86F-5EC5-7B40-4CB89960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01F36-F801-6BA0-0CAD-0F2EA1AE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CA94E-829B-4930-37E7-88044DAEF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2114-30C2-46B3-B522-006BDF0FFB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FEADD-A1F2-4375-A2CC-8BF2F02A9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6EEAE-BA79-5856-793B-AAE006F3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21B1-EDD7-4871-B9B8-AEC6583AC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1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2024-03-10T05:01:05Z</dcterms:created>
  <dcterms:modified xsi:type="dcterms:W3CDTF">2024-03-10T05:01:06Z</dcterms:modified>
</cp:coreProperties>
</file>