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AE34-9FD7-3162-30C3-0B0FB4D8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D23853-D2ED-9C27-133F-1A94DCCFC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30019-BE86-03B9-76E1-D454AC4C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BFC2B-C73B-DB3C-81A7-882936F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9D2E1-1034-FEBD-8C8C-F1945662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F3103-30F8-FBDC-42B2-DF971836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78022-C1D8-E816-FF61-9A5F977A7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3CA8C-8DB0-77DB-1291-271466FD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9BB5C-2ECB-6F09-63C4-FF048B53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3FDC-B577-A70F-8F90-40BA05B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8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CC6B0-4DCC-7CC8-4CFC-21E2A2C12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6B2C4-748C-95D4-31DA-17088A63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3ECE6-026C-FD17-1EB5-3052F2D4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8DB3-731D-8A77-CB22-8098E5B5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C5F69-FD3E-7581-41B7-DA909964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29AEE-E9DF-BE49-310C-EC3FB243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CAA35-47DE-0E60-369D-39A60635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482C5-47A4-9B3D-A4DF-331F8665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3B486-32EC-62CB-509C-1481B22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DD99-97C5-6298-99BB-4078C804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938E-7112-434F-73EB-90CD4D4A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3FB60-9219-8A3B-0657-21857130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8527F-A6D8-8305-A470-777097CF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0A32E-606B-A064-8790-D2459993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B1F01-6F06-E9D8-2C05-F481D0B1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1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E6682-15D6-BF23-139C-6220FB29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C1D9A-B26E-E11F-2AF1-3DC490325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54B45-21B1-855C-9F23-240889EE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A31DE-732F-3710-A9FF-DAA331C9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FD522-64F6-DC03-89CC-F0B5E54C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1DB2B6-2AAB-9A49-3FF9-1559981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9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56FB0-4BDE-7890-B554-A550DE59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524E4-0625-6952-8C07-EAD5557D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53C7A-9577-1B74-EF8F-E70C92925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08F42-1D19-6913-D7D3-8FA2BEB0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3FC73-177B-CD0C-420E-07B4D8854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0B28A-7AA5-E58C-4C68-9B148E2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31151-A6BA-9759-9B41-346B9BF1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5BAD6-EB03-8D9A-86CC-2411C0B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4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BC49F-0E80-3BBB-3AA7-9249F3E9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6F5F1F-2EA7-E170-31FC-08203A2B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4A695B-E84B-C57B-7B37-4405B39A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692FE8-092B-7409-3CA7-C3ED5E9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1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A0FA9-48EF-CD13-28D7-BF18F23E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CD8FB-6632-88D4-46A7-A6DF8EBA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95A7A-3E31-F8BF-8E70-9A7267D6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0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0349B-00B3-892C-2D67-2B9672C6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9B03A-4A8E-CFF1-B0B5-3828A385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16E4E-65B3-7250-C5C2-59378EA64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297CF-58D4-1A1F-055C-83EF10DB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22BE3-597D-C651-65C0-C591F28C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2E26D-CD8D-37F9-AB48-740E50B8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3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E252-9724-A386-FFCF-C3793E3A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5534-7CB7-E2B1-092B-45D956186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386B5-7831-8C83-A886-2D06F96D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A13F2-BBA2-B6BD-7C6C-DBAC1160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5D1C8-3723-E5D3-2EA6-4850F814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612AE-2755-FC74-9883-F6EDBEE4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420A3B-B389-DE8A-D9BA-645343C3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747120-C776-42FC-08F1-26ED618B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2CC7C-03E5-C1AB-5A36-935EAFA1A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EE7B-DE78-42BB-9E53-CE763C9A16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7A281-F0F1-FDDA-5E08-0E53F9935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016C-A20B-D025-B789-B9944EE7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2172-357B-496B-8087-8916991F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4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 descr="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2024-03-10T05:01:16Z</dcterms:created>
  <dcterms:modified xsi:type="dcterms:W3CDTF">2024-03-10T05:01:16Z</dcterms:modified>
</cp:coreProperties>
</file>