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D0DB7-A386-455C-ACD7-499F2367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8A0FA-DA93-25B2-CD06-3F60A9B1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6E909-73B4-AFEA-03A0-A88C0D61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8C1F8-4010-A11E-3AA6-8AAAD5A5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A75D4-024E-05EF-F09F-43D25E67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7CF03-AC41-07CA-3F14-F83D6156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562D9-1E38-E653-A077-FEEF20AB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31922-6DC2-A0BE-E25E-4E4AE36D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32417-C7E6-1C9F-FDB6-BE699252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95952-1F23-BAED-0B7E-81F82C45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5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0C4F93-35D3-507B-F438-0B5254CC0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F2A4D-ADA1-9D89-4DDD-B7482D607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5789F-2DE7-14C1-D689-76F7077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8BAAC-24E1-5838-7279-2C29C7CC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48CAB-4D61-FB6E-891B-41DCEF01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0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D6B39-361B-B894-864C-1FBE5481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5D5EA-5859-4257-1D4D-15B14824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7EEC8-9FBF-9DA8-12ED-A6B5CD8E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F4169-DD70-ECDA-34AF-6BF18DF4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7E636-6E75-936F-E3E3-D6C1CBB6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3937-A9B1-3F72-3D10-6CDC3D67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3BFB2-6E19-ECDD-9E8D-1EFC6D2E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85D55-9D52-FF06-098A-9E8263DF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32599-D5E3-C170-2220-FAAD9C9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986D0-0D25-B3FC-2958-3BC6B91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4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9E86-9813-E826-9774-D4304F89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B04B-A920-D4DB-4D21-10C8107EC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BD9D1-BDB0-A3E6-685C-D8F768BF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8373D-6BFE-59ED-615F-A1A8FC35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6FF5E-F889-06C4-D2E5-6E48A1E8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92744-EFB3-9B08-00ED-C2AE168A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2C8C3-0161-A960-9B6D-C29DC857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84E95-1678-B5F5-B579-DB508ACD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79BC7-0A6B-8B93-921F-EF351A7C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E33205-755B-07C6-07F0-EF193E15C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F5DB29-EA8E-C8F9-BF86-3478325B6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1C7472-8083-F084-6B65-6E3C24B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BC11F-0C75-D69A-9994-A5C996E4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068E07-4D45-FFE0-17A7-41231252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1329-15C4-C0F5-EBA1-3DCC2630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C367C1-BF7C-4353-67E8-EB5733A8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25E66-4BD3-DEE8-48FF-F049F35C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D1445-1811-4C5A-8530-8A67B64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23C31-5BBF-EF09-C63C-E30B0EF6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548DAC-FC1C-C391-83A8-FE543BE6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9A7AA-1120-499E-53EC-E217DCED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4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EBEE-B157-6EF7-364B-38525BDA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78611-E9FB-D650-BDF3-225B5DC2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3ECE2-B111-81F3-7EE6-A7A1D53C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AF788-2E81-4D5E-D77A-04C67EE7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23BF1-2306-2FFC-2D2C-5353B4AF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4F100-6E5D-AE14-B43D-0E91C9AA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9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50D5F-3981-1A1B-F834-84A1AEEE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63C98-5E3A-FF69-0FA2-622E09004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53531-02BC-1F76-B371-1F58C75A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4E622-69E0-0180-4778-A20B67C4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E8737-594E-4E42-DBB3-1FB96D9E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DE852-A99E-7C1A-2281-FA363EBE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1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72115-0ABD-CA17-C32F-0AD41331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0AD9D-32FA-2DA4-3924-B5593243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61C27-762B-A1D1-19BD-EE33A867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0D2-7CC3-4DF3-A100-B04EBF091C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2D3D-28BA-DF60-9D0D-4DB6A8B67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0E9EA-6C42-89BC-FEFA-1EBA852C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3FA2-A2AD-42D0-ADB5-838461FB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 descr="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2024-03-10T05:01:27Z</dcterms:created>
  <dcterms:modified xsi:type="dcterms:W3CDTF">2024-03-10T05:01:27Z</dcterms:modified>
</cp:coreProperties>
</file>