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EBCC4-6D2A-D3C1-2475-2F48EEA29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1057FE-A395-7265-B448-8CF11D140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9489A-5A7E-84B0-8878-F0C108F5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5A74-F960-443D-B5DC-A83B1C479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90F49-70A9-0D0E-16F5-1A4E8825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FA5CC-6FB3-9050-94AF-CA9A43D0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444A-CF9C-4BCD-AA00-D3503733D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3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BBAEE-BFAC-943E-0D7A-6B87AD8A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575D3C-993F-DAE9-798B-4C43FA128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D6876-218F-C97E-A3EE-A9746012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5A74-F960-443D-B5DC-A83B1C479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8F50B-EECD-62CD-CC39-E342C4C2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099B28-CCCD-BA0A-9CB0-5E18713A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444A-CF9C-4BCD-AA00-D3503733D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04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9CE429-F0EE-AF4C-BF55-003451F3D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B3CB79-5760-7E52-EC8C-9D7C9036F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016CD-5DE7-C7B0-FC2A-A5769DEC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5A74-F960-443D-B5DC-A83B1C479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D065D7-61F8-4BD5-27B2-F9E51A98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E9907-29FD-CDE5-B583-D389708E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444A-CF9C-4BCD-AA00-D3503733D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15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F1A96-8CA7-BAC5-477A-9135A5BF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36788-FC45-86DC-346D-B7168A5FA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05044-5D10-5E3C-D944-2E61DFAE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5A74-F960-443D-B5DC-A83B1C479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2575B-417E-2082-00DB-A2C5C9F5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3621E-D44E-FF60-03CE-35105DA1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444A-CF9C-4BCD-AA00-D3503733D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81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4575B-853D-ED0C-CA8F-E30D686F3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881E4-6280-19CA-47D2-34D2E7D10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12BF4-FA1C-5B71-25EE-13CC4D21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5A74-F960-443D-B5DC-A83B1C479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1BCA63-46E9-F621-FB54-78596D11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600C3-E2CD-F89A-428D-91AB6B78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444A-CF9C-4BCD-AA00-D3503733D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98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D195A-5636-0B21-9254-722958FC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DB2AC-19D3-7DE6-BD30-0CDF8C666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FFE6CA-73BD-3EA5-016A-4B323A130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EC2FAC-F774-AE5C-0EE0-E016C6BD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5A74-F960-443D-B5DC-A83B1C479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188EE5-3AF6-0320-751D-AF2F5B19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08C203-D1D8-F019-1501-E57E234A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444A-CF9C-4BCD-AA00-D3503733D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5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CADB8-B7A3-A066-B407-1CC0EFF3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BB9F1-84A0-3AE7-AB6F-977129248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1F4819-6E92-AE26-0AD7-AF3F48D7F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7AA229-8EFE-FF9C-ADCC-C90BDEF93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FCC2D6-90E6-B410-7E6B-BE827021C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AA0D1-AF5D-4F8E-BE85-B2C97D88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5A74-F960-443D-B5DC-A83B1C479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68659D-B698-B75A-30EE-65E61B43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EADEE9-1B29-B629-03D5-A37F7982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444A-CF9C-4BCD-AA00-D3503733D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28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C8D94-3BB5-C7C7-7121-D9AE0D83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B7CA07-6F84-0A2C-D6C9-BB01418B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5A74-F960-443D-B5DC-A83B1C479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1FE16D-3793-0B99-BD31-56643B12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4BB182-5EC8-FCF1-D035-D4B1A8A1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444A-CF9C-4BCD-AA00-D3503733D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51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30B28D-75BB-723F-1285-EDF2D090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5A74-F960-443D-B5DC-A83B1C479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2C0D15-FA0F-E5BD-8A5A-F2B6F00D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229118-0639-D434-F76D-D1A7EB3C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444A-CF9C-4BCD-AA00-D3503733D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4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21065-5D92-50B1-72EC-2169E600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A26FA-FFE0-3C21-2553-838852B9D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F8A85B-ED28-48BE-21E8-CD6CDDFE8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1450B-FAAD-6C6A-12D3-C89281CC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5A74-F960-443D-B5DC-A83B1C479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D3C043-8FA5-3AF2-10F5-C981A5C6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D38C63-E421-35BB-E4DA-A93C8BF9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444A-CF9C-4BCD-AA00-D3503733D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9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DE960-31EE-DD3C-2440-C20732E1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773B9B-461B-FEAE-263C-41E2726E3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2766D5-BBFF-26AF-6D07-5BE21C256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B7E92C-204C-BC52-684C-CE7CCC61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5A74-F960-443D-B5DC-A83B1C479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4B2A7-D022-87A3-E7B9-47614778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88188B-09C8-FFD4-504D-89A1BB11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444A-CF9C-4BCD-AA00-D3503733D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67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BF1B1C-50EF-E561-7E40-45DF6485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33926-3665-6599-98FC-CD6840DE1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ABB21-170A-E9D5-C55F-8A9813DA2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55A74-F960-443D-B5DC-A83B1C479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9C1D6-0BD7-56D2-F18A-34669BF2A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5CE3C-8975-16EB-0F2F-934A20712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1444A-CF9C-4BCD-AA00-D3503733D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85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394" name="Picture 2" descr="3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2024-03-10T05:01:59Z</dcterms:created>
  <dcterms:modified xsi:type="dcterms:W3CDTF">2024-03-10T05:01:59Z</dcterms:modified>
</cp:coreProperties>
</file>