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4AA34-1FBE-EB05-D829-65CA03F8A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D6D6E-DB79-DA00-495A-122A7FC5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C2AAF-FB68-3123-4D23-9011996F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97BC2-232F-8ABF-F8BD-E2C683F8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93613-85DB-6CA8-77E6-7E5BC5F9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7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2A84-EA0E-A89C-44DB-28496585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02ABB-EAEE-79A4-453D-8760CFB40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F3449-A411-77E5-1D11-46828678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D0FD2-6076-1BDC-D71F-6F328C6E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5AB6C-BF5B-35B9-F544-9F99083B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1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50CA4B-6E1A-4048-35FD-C8E7E5564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A31ED-6A3D-54C1-74AB-7387A96F7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57114-3564-D732-D7F4-03320E5C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1AB40-CDBE-A43D-FBA0-0C7E0C26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AD332-B317-FB1C-0766-7462E81B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2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FCA18-44C8-A33B-DEE2-349B2826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AE35-8B19-4934-A6C9-B23410273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C0728-6CCD-F0EB-3EA4-309E50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2A9DF-5F9D-922A-2A2E-46773F51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C40B1-330D-F65F-7FAD-8F6E0E00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8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5626F-C4E8-D5AD-17D4-CC6DA737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D3674-2290-AF6A-22A4-E4EDCFD3E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F84BE-90F3-9435-6A28-AAEBDCC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B3979-C822-D02A-CF20-636B67E7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71166-8965-24FC-8D96-9D1BD214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8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5ACE0-52ED-4578-4E8B-E0641546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93BE0-9127-99AD-2083-68DF7E4C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F4C72-CD81-B5EE-EDB1-70DC2753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E3AD3-8FD8-A31B-983F-39065DF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3E529-65BF-8BAC-722E-DB5D746F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F0321-DF6D-B356-9BB0-1C861999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8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16EA5-9E9B-697F-5A1C-8F937D48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CA345-BA41-4CF6-6813-E681DCA3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8B3E92-64A5-0F64-59DB-568173A3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EC7FD-D037-A29F-0292-667130805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3763D-F74D-513A-922D-A82BB2C9E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088816-39FF-8FBE-60F9-3FAED0AD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F31A2-0A0A-3C2D-0D62-06F870BD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249B3F-EE0B-3078-0352-E6F4222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2FD77-0460-9E3F-039B-5B5BC374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72E244-816F-7F64-FEB2-003EC13C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8C8660-9462-10A2-6478-8CED8E81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9BB064-599C-EAC3-3CEF-2510910A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9D4A45-5AFD-0217-C634-A2DF9F2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9FABD1-BDBB-9322-5636-7BC41259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3677AD-12C0-227B-0A13-89131D3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4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3E62D-2C7D-5DC5-DBC1-AF1D7C88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A315F-0252-8DBA-2BF7-7BCDEA16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26FCA-FA13-E3D9-879E-CC86BF4F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511CF-2472-2B9F-D759-38DF421A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E7C0F-A2FA-B252-DC7A-47493C0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92ACB-A2F3-3B30-B094-20ECA5B6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46EE8-03F7-3E0A-81BB-7244BCA6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D77B3-D00F-0F06-B815-8D0189589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B8A76-2E76-EB2A-3FFA-FA2305AC2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78F01-7022-766C-70B4-673675B7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BF931-F385-5CFC-A1DE-FF98D7C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560C7-27A0-FE6F-60C6-A5D0DA2C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5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ECC7D8-CE70-9DBC-7D68-69A50443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8C3EF-3F46-EE71-E8DA-764A1F6F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4531F-4DA3-BD19-EF0F-940A25A87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9670-ADA7-4572-BC86-4C8FD729C8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D0D84-2525-137A-8D99-BAAF1782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01016-B2C1-8C72-37C6-4BDC82D20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7A6D-0F70-4A00-BA7C-F8805892E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2" name="Picture 2" descr="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2024-03-10T05:02:21Z</dcterms:created>
  <dcterms:modified xsi:type="dcterms:W3CDTF">2024-03-10T05:02:21Z</dcterms:modified>
</cp:coreProperties>
</file>