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092FB-D06C-18D7-CFEB-526788FE8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D4C3B4-2FA8-3531-6C1C-3C0B73820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13013-697B-AC75-4265-FF56F393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B0C7-5F12-48CA-94B3-F11B687F46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FBF05-AD37-874B-48F5-8AAE1696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E82F47-EE39-18BF-4D79-80596291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0932-385E-4602-8C18-5015AB274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3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A34DA-291C-2A09-E212-74135B7F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0C9E9C-9205-CE71-968D-E804FFCF6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56DE6-4E04-3A2C-8DF4-9C42B5DE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B0C7-5F12-48CA-94B3-F11B687F46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EDAF0-3961-305D-A359-1EE4A907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B3CB9-31D3-9144-819B-D7AFF7D5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0932-385E-4602-8C18-5015AB274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62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7B9323-A1BD-EAD7-34BB-B958FB9C9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4DAF0C-390D-478F-1CCF-FFE58BAC1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33DE4-2E5C-FA9A-B77A-C7A4F6F0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B0C7-5F12-48CA-94B3-F11B687F46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C457F-A3E4-A11D-A7E1-43DC0A6C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76ECA-114B-6EB8-7132-64ACECFF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0932-385E-4602-8C18-5015AB274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3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4EF7E-3734-BDE2-DAE2-9B6B8F3A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4987F-E4B0-7464-3BA2-098F6CD4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2F2BD9-B01E-F8C8-74E1-35F294E6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B0C7-5F12-48CA-94B3-F11B687F46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E0790-90D8-AEFE-DC4C-98883125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3F679-F6B2-5107-5FC0-9C822C36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0932-385E-4602-8C18-5015AB274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8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2FA91-6287-C3F2-F3F8-98DF4417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02914B-7BAB-E53B-A1A8-7EAA32D68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8AA40-C12B-D892-60F1-27D026E9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B0C7-5F12-48CA-94B3-F11B687F46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0FB3E-5174-4D34-F81F-85E85CBC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88118-9CE6-CD32-4076-F4A7B77D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0932-385E-4602-8C18-5015AB274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49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BCA02-FB47-32C1-D190-8880B9CA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4850A-611B-2742-DA87-5A0BE7655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CE3853-CDBD-544A-DB1E-3E765EDDE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307D6F-5CDD-99C2-FAA6-52341F26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B0C7-5F12-48CA-94B3-F11B687F46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60EAB6-0431-45CB-F668-19B50678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874E0C-E65C-FD6B-2AE6-EDDBFB6A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0932-385E-4602-8C18-5015AB274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6DD78-6859-AF68-8FEC-03A6EA02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CA951-E87B-1C9F-C2E6-78081EEED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63EF3A-DAB2-B310-C595-97F8CBB53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BE8C7F-0182-5040-BBD6-9B2B5FFE2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226E77-75D2-1368-8970-283D4BFAF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988317-CE29-3731-C6DB-040E1D26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B0C7-5F12-48CA-94B3-F11B687F46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E3D10F-A874-3821-F989-65F58868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9A5D2B-3739-6503-AFC3-353747E9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0932-385E-4602-8C18-5015AB274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9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4E48C-38BA-2AD4-3AB5-E21E22C5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774088-1ACF-358D-127C-829F2732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B0C7-5F12-48CA-94B3-F11B687F46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63027B-A51B-E31D-79E9-E63F1689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903046-98D1-298F-E715-B42255E1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0932-385E-4602-8C18-5015AB274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65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794E17-5C73-C5F4-6F8F-27C9A355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B0C7-5F12-48CA-94B3-F11B687F46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6112CE-3166-ADEA-F55F-001B0C7E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B02188-435C-CE2D-F09E-D9F2BDE4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0932-385E-4602-8C18-5015AB274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65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7E1DB-B2AA-E496-30C1-A59CBF6D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B0194-F202-A10F-3ED9-E5C3F6B1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5CDC90-954D-418B-F764-2E954A856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C25002-B9F7-B4AA-0A65-41683B45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B0C7-5F12-48CA-94B3-F11B687F46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C71C8-025C-B07A-57A5-B4ABDEA8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0096B2-C8A9-3BCF-AF75-BEAE326E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0932-385E-4602-8C18-5015AB274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8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863BD-77FC-F629-76A3-587E4221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5A37C3-D1D0-9A86-143E-2F2589281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E6214-7D18-2C1A-22E5-48251596A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B2A9D5-6A78-194E-F844-3A2DBC3B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B0C7-5F12-48CA-94B3-F11B687F46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99D68E-E4D9-4BB6-F514-E1D97F4B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A4D6EB-6CF1-520F-0BBD-243DDB24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0932-385E-4602-8C18-5015AB274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76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6E4B45-73C0-361A-2C6B-4D24C8C2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6BF6AA-0962-A83D-F44C-9B9E82635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2DF63-ECC0-8335-B486-8AD890F25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BB0C7-5F12-48CA-94B3-F11B687F46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820B8-91EE-50DD-F9CD-50CC3B129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27E71-D9ED-CCFB-271E-FB6BFF5F4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50932-385E-4602-8C18-5015AB274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29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42" name="Picture 2" descr="3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2024-03-10T05:02:32Z</dcterms:created>
  <dcterms:modified xsi:type="dcterms:W3CDTF">2024-03-10T05:02:32Z</dcterms:modified>
</cp:coreProperties>
</file>