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51F65-7CA5-30EC-2CD1-A5E5F4721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2E551-2648-B76B-B904-7B9FE42F7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B2BED-FD79-4D4D-71F9-83ECC58A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DD7F-131E-4F09-9FF4-F179C06F3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5305F-1862-9066-8235-CB6B87F0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D0FD8-D87D-1D5F-F623-B078C51E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CD5F-F6E5-4B8C-A5AE-F8C91345F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18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E610A-2D27-3F87-C0AD-C6981DB7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B328EA-51FF-9606-66AD-E1E4D27CE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DB0BA-2560-9CCA-CDFE-F7F19D09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DD7F-131E-4F09-9FF4-F179C06F3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2D5AB-5065-BE89-973D-CEC67C2A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4EF3E-CD64-F9AB-98C8-1AFA5957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CD5F-F6E5-4B8C-A5AE-F8C91345F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5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BF6C14-DA7B-40CB-FC11-0D6FA7BED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72D3B2-4C1B-456E-2D8D-063768918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21B61-2674-9C7D-3C94-98FC993C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DD7F-131E-4F09-9FF4-F179C06F3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3A3F9-E7FD-38AF-55A3-8FF13917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25178-B9B6-4DD7-0758-3F0256DC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CD5F-F6E5-4B8C-A5AE-F8C91345F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26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9EB31-CB92-B27A-2CE0-68DCBA7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A6B93-6C00-8D03-5CB7-CEF828258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1220D-EFCB-7029-CB9D-A49539F3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DD7F-131E-4F09-9FF4-F179C06F3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A8643-7E94-28BE-81AB-515A8B95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B7107-DE04-034E-AE62-AB32A335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CD5F-F6E5-4B8C-A5AE-F8C91345F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5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837E8-23C4-D769-20A6-5536AF3C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66917D-7728-DE3B-AC30-D7100DB6B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051B8-E445-75B8-13A1-365589E0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DD7F-131E-4F09-9FF4-F179C06F3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406A6-BF88-F049-A247-459A0EDB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A2DB6-AB1D-2067-C5F9-436D0317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CD5F-F6E5-4B8C-A5AE-F8C91345F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4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DA1D3-859B-1639-A55F-B7C939F7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B64C3-F13C-8783-AC17-769721BC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340C9B-2281-5D27-422E-8419389C3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BA1BC4-4E07-FA7B-D401-62F9ED91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DD7F-131E-4F09-9FF4-F179C06F3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BFAE13-609F-F1F2-A8E1-BE84E4E9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8A90FC-584A-EBF2-1B98-16937B92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CD5F-F6E5-4B8C-A5AE-F8C91345F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5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7F864-55FB-395F-B87C-88DB5734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AB548-4458-2476-6982-D58EDB887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6F334A-016C-438D-AC76-2CDF6DA31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FF3210-5C03-4F30-7053-3113C1C90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5B3BC8-0046-931F-CDB6-8D151AC16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4A662C-04C4-A7BB-520C-75DDF1D2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DD7F-131E-4F09-9FF4-F179C06F3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403444-4B01-3576-1D77-01C08B20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1E2F7A-27E7-3422-B266-AD7E7B82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CD5F-F6E5-4B8C-A5AE-F8C91345F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38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D597C-34D2-D4BD-233D-6BD8E3D6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66AEC6-64F7-4507-A505-8AA3D2E5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DD7F-131E-4F09-9FF4-F179C06F3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A540D7-AD7C-5A25-96FB-69B2EE52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461A03-C810-14EA-7D98-28EDC4CA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CD5F-F6E5-4B8C-A5AE-F8C91345F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8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702C37-E712-F883-C7D5-76B8DBE1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DD7F-131E-4F09-9FF4-F179C06F3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6B13D4-EDCC-18E1-06A2-99B0FD12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889389-7891-BDE0-B253-CA65293F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CD5F-F6E5-4B8C-A5AE-F8C91345F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24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833F2-32C7-B69C-FC2B-93F07D0C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CFB76-0898-7835-B2F1-6115F93A7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1B677E-090F-DA80-70CA-9A656B7DC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E471B1-6911-0CB7-3877-83BD1961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DD7F-131E-4F09-9FF4-F179C06F3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1CAB8-BAFE-B094-5022-E74A1AA3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89803D-933A-6AB1-4C64-84250CA8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CD5F-F6E5-4B8C-A5AE-F8C91345F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38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C6021-7ED5-9C1D-0F20-523835E8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7127DF-716C-BC33-AD49-D5223EB77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015486-A096-1371-5DF6-5256ACF7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5894C6-86D0-4684-1B2F-0F650213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DD7F-131E-4F09-9FF4-F179C06F3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156043-2329-8960-9E03-C921E045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B8FC94-64D4-165F-EFC3-8AC307F9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8CD5F-F6E5-4B8C-A5AE-F8C91345F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26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BE84B5-6EF5-F8E6-922A-1D11C103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E26B8-1828-F74B-1D8C-6D3722F2F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AC933-F408-C867-764A-3F13D7330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8DD7F-131E-4F09-9FF4-F179C06F3C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2E77F-2293-51D0-31E8-0D4D02761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9C7B6-7455-CD53-ED58-7392CDA11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8CD5F-F6E5-4B8C-A5AE-F8C91345F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10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490" name="Picture 2" descr="3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515" name="Picture 3" descr="31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9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2024-03-10T05:02:43Z</dcterms:created>
  <dcterms:modified xsi:type="dcterms:W3CDTF">2024-03-10T05:02:43Z</dcterms:modified>
</cp:coreProperties>
</file>