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430B6-45AF-E1A7-6DD1-E47A7D51C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846C32-7A63-41B7-E617-174EFCB38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58925-6CDD-BDB2-98F6-6A2FF07E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1DCF-FBAE-4DF8-B038-3712B8E92C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50719-C036-1C74-6CC6-8A36B833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E87ED-1C6A-48B8-CF89-6F69FF3F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F2CF-8477-4FF4-9D47-5FC4D9A1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77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4DDB5-1C41-0240-C8B2-8B9A526B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B095AC-A128-EB9B-25EA-D430A701E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31B5E-6AEB-EA62-6429-E65B8A93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1DCF-FBAE-4DF8-B038-3712B8E92C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5C737-6977-92E4-C141-5664FB69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20A4D-AC55-AF81-15CD-6E312CDC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F2CF-8477-4FF4-9D47-5FC4D9A1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59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90B9E0-CBA2-67A0-539F-491463377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BCD9B7-1003-3893-502E-D434CA2EF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B850D2-9F7D-AA93-C6E7-DDFCB1EF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1DCF-FBAE-4DF8-B038-3712B8E92C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697D4-91D6-DE4B-41AA-FBFE41F9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B4EA0-8F1F-5CCA-CCFA-7DB4DAF5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F2CF-8477-4FF4-9D47-5FC4D9A1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7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5EF76-8598-5344-86EB-76AF2593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59AAF-5ABC-EB51-3A7F-D23521AF5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F37A3-9882-B80C-B450-9F5DBFCB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1DCF-FBAE-4DF8-B038-3712B8E92C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75F0F-419A-0542-8009-06AAE75E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13481-80E5-FA03-73B4-37207DB1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F2CF-8477-4FF4-9D47-5FC4D9A1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5DE64-A97B-76F8-B429-F6E46FCB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8DE6B1-BE21-EE1B-C6D9-64A6125A9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92709-E188-B296-B39C-DFE60294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1DCF-FBAE-4DF8-B038-3712B8E92C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5779BF-8AF9-F851-1C48-191DD126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C119B-8449-31C6-A69A-415DA37D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F2CF-8477-4FF4-9D47-5FC4D9A1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75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29B2D-8002-0754-38EE-1D62F0D7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F1B94-579C-AB74-E31C-F353FBC05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5FB24A-0CE1-F8C8-7838-7F0AEDB16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E4440F-E1B2-1372-1AF1-9C868ABB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1DCF-FBAE-4DF8-B038-3712B8E92C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AC33CC-B251-F4A4-DBBB-3DD65A0E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61F28E-BAA2-E293-397F-AAD956C0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F2CF-8477-4FF4-9D47-5FC4D9A1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6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AC60A-0481-8E12-3D53-32961E59D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315584-FFB1-F9CD-A4EF-9719DBC4C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6A5EA5-6333-5787-0922-4C745F614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C29E5E-2E5F-C1AE-88BB-CD2FAB7CE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987A24-260A-144D-A3F4-9987DC55B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A3273-A307-AF6A-E89E-BA15541C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1DCF-FBAE-4DF8-B038-3712B8E92C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E72BEE-CCF5-B9F9-E3C1-670A1C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999D90-802C-62C8-DD9E-066D54F5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F2CF-8477-4FF4-9D47-5FC4D9A1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48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3071B-6689-321D-5D91-90D0B5D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91937F-6A73-1039-DFD5-50051C5B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1DCF-FBAE-4DF8-B038-3712B8E92C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8FE8B5-79CF-9D1D-E4BD-F48B9D50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879E2A-532D-4875-CA5E-7B19B3DB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F2CF-8477-4FF4-9D47-5FC4D9A1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15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318685-5E39-FFEC-7B3C-26D663F07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1DCF-FBAE-4DF8-B038-3712B8E92C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F57ABE-DB86-2F92-2575-030899B9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769359-3A1F-F6E7-1B7B-C8F8A8F3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F2CF-8477-4FF4-9D47-5FC4D9A1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86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C2F91-4BC5-342E-820D-2471BA4E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D423E-6332-2DAC-9F3B-8AFF7D538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C626B9-E0C1-8E12-F42A-2D3CAEF71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12E0B3-6F64-1C3A-01C8-C1F75F44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1DCF-FBAE-4DF8-B038-3712B8E92C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1B661A-A441-A2B3-D43D-A437DBDE4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C9B5C9-C572-607D-BED9-D3D57D3E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F2CF-8477-4FF4-9D47-5FC4D9A1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16A07-827C-A7FA-9311-380ED6D6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37298E-9557-3294-11AF-44C7463B3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722A82-D122-8E26-0381-88829CB93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6D210A-25FA-B52A-1643-15C1B22C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1DCF-FBAE-4DF8-B038-3712B8E92C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5885A-AEE9-9C7C-A2C2-06E0C027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7A6E41-628D-9A2E-786F-2E0675FE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F2CF-8477-4FF4-9D47-5FC4D9A1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97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857E02-9665-5B1C-A5F9-C33F8949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E5B8DC-9DDD-AA8B-A4FF-2BFEB284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9AFC1-ED69-C1D8-6909-2CB3E43D1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C1DCF-FBAE-4DF8-B038-3712B8E92C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AB14A-1F29-6133-0878-532E48C2C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3A386-D4B7-4914-83CA-D101E54A6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1F2CF-8477-4FF4-9D47-5FC4D9A1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57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490" name="Picture 2" descr="3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515" name="Picture 3" descr="31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9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2024-03-10T05:02:54Z</dcterms:created>
  <dcterms:modified xsi:type="dcterms:W3CDTF">2024-03-10T05:02:54Z</dcterms:modified>
</cp:coreProperties>
</file>