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2EF0-784A-4B12-76CE-7CD1AC74C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D62E45-ACE4-82F0-6BD7-8F2D9DA84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488B1-06E4-64B1-04BF-0ECF1D61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42F9-774E-454E-8E2B-901805AEB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B092F-4D3D-5FCC-976A-AC4DA4FA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0C7F6-FC7F-D5DB-4DDE-EE3292A2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7C7-C7AB-43BC-9FAB-5DD0C928E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35841-E8AD-0C91-859A-CA42AFF2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51DED-E2BB-395F-92FD-09AC129C2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F775C-EA6D-4A2B-6185-F11E590C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42F9-774E-454E-8E2B-901805AEB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C6FD0-CCA7-6868-CF35-2F4FD69D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CBDBA-F788-4F0C-5787-EF38CE1B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7C7-C7AB-43BC-9FAB-5DD0C928E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1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6B48C8-C047-E59C-3607-5DA925DD8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A0A388-2948-9AAF-EC0B-823C23113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504E3-6DD8-D943-FBB9-F3CE131D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42F9-774E-454E-8E2B-901805AEB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673C5-C82E-C2C7-F6FB-98CB424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643FB-A83A-3D17-D702-BC0C51E5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7C7-C7AB-43BC-9FAB-5DD0C928E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2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118EB-D9E3-79FF-CE33-7A2F2E8B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4BE5A-A7AF-F92C-2251-5A02CFB4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F938-84B3-61D4-8873-115C7685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42F9-774E-454E-8E2B-901805AEB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04071-273A-E907-3F5A-707211EB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D7188-ED4B-E56F-993A-77A1A0C6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7C7-C7AB-43BC-9FAB-5DD0C928E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9CA0C-E5AC-64FF-0115-C0B86019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B4EEF-FBD0-8615-EF78-3E575959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57FDD-7F94-396A-EE48-54079723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42F9-774E-454E-8E2B-901805AEB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44918-41F6-B70C-5F3E-B1348AF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DB240-E924-2B54-7136-0024C54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7C7-C7AB-43BC-9FAB-5DD0C928E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2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BC5B7-2B4C-7F11-B1D9-D71B10F7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70429-B9AD-D4C0-8C39-C91C8043A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05565-8B39-BB72-B3AE-8644FD51D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984D3-7E46-CF62-FE24-DE47C420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42F9-774E-454E-8E2B-901805AEB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0199D-81F9-4AF6-52D2-E1AAA4DF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A2371-7AB9-B764-EB86-7604EF35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7C7-C7AB-43BC-9FAB-5DD0C928E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16B97-5C2D-3450-5967-80C38E22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BBB0E-A77F-CD69-2581-D64A2A01F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C7937-0398-B167-66A4-7E2773E8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C014A7-6231-3045-E8E0-C8EC3DF54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CF9873-73B5-BAA4-1CDD-53632FF0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20F68D-659C-B7FF-88B3-F1B08A2D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42F9-774E-454E-8E2B-901805AEB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C68A1B-9D6A-271F-3B39-E62A87EB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C4DA21-57C6-8DBC-1226-7F85FD5B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7C7-C7AB-43BC-9FAB-5DD0C928E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5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F1C9A-E2D2-CA64-828D-FE3A7586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E57CAF-7D7F-5DB9-4FFD-D259CD9C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42F9-774E-454E-8E2B-901805AEB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753DC-D589-5800-5D39-E8BD2924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131FF-9208-B770-C3E4-033F511A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7C7-C7AB-43BC-9FAB-5DD0C928E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29B1E3-AACE-AFBB-7A9F-41F7119C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42F9-774E-454E-8E2B-901805AEB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977F93-3867-A47F-F17E-70E28661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2FFAD-FB10-0CF0-D8FB-AB1A4C7A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7C7-C7AB-43BC-9FAB-5DD0C928E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6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FEF75-3CF0-9C86-2A25-3FD16737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FB9F9-3806-B58D-8091-67273EED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C071E-30DA-287D-3472-3AF383CEF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BF358B-8F76-9A59-E905-D605FE4F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42F9-774E-454E-8E2B-901805AEB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28815-691A-5464-99DB-A375E0D6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112FD-FA56-5298-4229-34475C25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7C7-C7AB-43BC-9FAB-5DD0C928E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2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92496-73A4-F2BD-E33C-5CC1148A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8E9F6-A743-EA42-D0BF-962C602FC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F4C492-7934-1F82-E3AF-1B1818256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5E7EA-EF6C-945D-48B5-F145EA55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42F9-774E-454E-8E2B-901805AEB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44971-AB32-2A95-49CD-BA48B97A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45661-BF26-53F6-ED32-2DCAB9D1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7C7-C7AB-43BC-9FAB-5DD0C928E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4BC37A-7AB6-475A-604E-8C3A00BF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9F68B-EC87-84AE-9463-D41E968C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4CF03-0E97-42A7-A5F8-6649152DF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C42F9-774E-454E-8E2B-901805AEB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A16BC-55C2-FA95-E341-24B53819E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BF718-3E3C-57B6-71F3-220825ECD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27C7-C7AB-43BC-9FAB-5DD0C928E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64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38" name="Picture 2" descr="3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2024-03-10T05:03:04Z</dcterms:created>
  <dcterms:modified xsi:type="dcterms:W3CDTF">2024-03-10T05:03:04Z</dcterms:modified>
</cp:coreProperties>
</file>