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1BA8-B546-9DAD-8035-48B602EA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2A1DF1-B709-DC57-CA3B-006218DDE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A6599-DBE0-7DD6-3898-A20DFFB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EFAF1-86CF-6E03-9FC4-D4E6A9F8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5EE2D-26D9-5DDF-7940-BCD62A7E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0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E8245-CFC7-6B9B-CDBD-DB619E1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083C5-1B0D-3126-60FA-9AF2630E5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BF571-1912-BCB3-99D3-EFDEF163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89D9F-F5DC-99C5-0A2B-62FB7D0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73DB5-FBED-E6E4-3C9E-9F2FFD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6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1E8146-049B-D58F-7D15-B3F5DDA97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E690D-A809-481C-DE44-4BE51C48A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A3FF6-5042-7BC6-BEF1-CAE3C5E6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85E89-2470-DB0B-1BD5-7D402ACB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38234-2C38-2092-0260-F38B2D2A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8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BBB5A-69E4-0E6A-0E9F-EA6277B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A54AC-AF2E-D4AF-5DB2-8DB0D90F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FAF1C-7AE8-4E95-E9EF-7AEB265F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2D572-3AAE-ABA6-0E6A-49BE1EBC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2F711-6C29-844C-2E71-F61208EF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29BF9-A930-36B4-61D4-3B3BD799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BA311-96E3-BBE6-F4B5-E46E98CB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EA419-C228-971C-BFD0-4151998A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2F1BC-C0F2-CA57-25A7-BEE71AEB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C7490-77C8-501E-B522-5B1C483B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2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3663D-B8FC-DFA2-06D5-30AFCCE8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EBD43-9F0E-6306-C4CD-8F731FDF2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B6D2E7-9CFC-C683-B42E-9593684A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5A1F6-7877-44CB-D439-C2AC885B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7FD29-F2DE-BB6B-51F9-13B75781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2399E-A264-E444-EECC-836C951E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9C31D-F19D-411C-6B8C-DA7C5AD8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15F4A-ED84-1485-BF68-EF3AF8E0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719C3-A05C-E75D-9A2B-9663CA82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E9131-1789-7C7D-33DB-ED64E1766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A3A951-FC9A-FF56-38EE-40F2AA274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161213-4E8E-B6BF-0C85-E8676C24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733235-E561-9BA1-92E4-4D15A1DC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A29671-AC47-0908-F861-74F4C5CD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B8AC9-DEF9-DB0C-2196-135D64B9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42EFF9-718A-7399-A902-A38BE75A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761005-439A-748E-A209-998A4D1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6594CF-DD0C-0A33-59B0-555F6394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B7079D-6B69-5469-10BD-395EC98E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86DF71-E5BA-1820-6FCB-3A2C496A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64189-4575-940D-E498-0EB83173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A927-98EB-AD02-0B97-60AE2F7A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B4D18-5E90-58D7-3EC5-F85859DA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F8BFF-1E98-83CC-6F9D-B166CACA6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88140-8C75-9FAF-E4B5-952BAE17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4DB3D-3EB9-74FB-EAD4-6A5B4336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E2518-FCB5-15B0-D023-6C081BD2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2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BFB2-1148-135B-2BF8-09B9061F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A4CCB8-ED3C-4B2F-F760-DD8D76242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2A33C-EBD6-C39A-D9F3-5FFA58F91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07A18-D8EE-71AD-751B-011D55AB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801B8-7288-2C81-08A8-F1DCEA6F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7EAE2-2F5C-DB4C-68E0-3D5B62BC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1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4E88F6-03B4-14B0-A5B7-778BDDF8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B7A40-A76A-E6A2-89D6-AD5E2F14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24C20-69F0-F49D-9E63-D0409DD6C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4272-1A14-4A23-A033-488C13EA1B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50125-3208-28E1-87C6-B33B0B32B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DC41C-A496-9E06-86E2-8601FF76B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3702-3911-4AE1-A477-9D99A1F9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9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 descr="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2024-03-10T05:03:16Z</dcterms:created>
  <dcterms:modified xsi:type="dcterms:W3CDTF">2024-03-10T05:03:16Z</dcterms:modified>
</cp:coreProperties>
</file>