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C8023-DB6D-42B4-CC5F-A0C1D02C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B429F-D050-AAA2-6B9D-5713FD70A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5306D-E380-618D-CFEA-66BA740C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02323-40A0-07A0-2FF6-363CF92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90D88-E7EB-A094-F5C3-42846C4B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7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751A9-7B1A-54AE-9E66-ED086127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09F39-7FB8-1BA1-5A5E-5E92D8E5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39418-8FB6-9E3A-8C5B-BA3965F4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03561-14D6-920D-D95A-707EEEEB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D4BB-E15D-A548-A7C3-6451A2F1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5EBB2-F011-D222-9ABD-AFD7DDD4D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9D6AB-E095-8CFE-FD3F-45423F7F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EFF2-B27C-DFF2-15A7-B05D211F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0DFD9-7249-4B10-5398-84E30817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C743-8592-B2A8-A4BE-F3B97C3E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997C1-177E-CED4-0970-536014BC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A3034-36CF-C277-7E4F-B1BA42CE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2E8A3-304D-A85A-4440-B8544A59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42A18-B228-D12B-4B34-07464360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E03E7-967A-F46A-3790-FBADD5C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5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EB17F-417A-DAD3-8F22-5073BF4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82A9A-F8A9-DAE2-5525-41149485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2E09A-693D-EC40-EBD5-E2746769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DA2B7-811E-74FD-38FA-25C42F79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8AA08-BE8B-B438-80E4-A28B291A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4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D480-C634-E10B-4670-AAF2BA5C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B3AA4-66FB-1C1A-0DB8-9DDA95875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4D01A-5800-4B2B-BC5B-7C320D6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560C9-555B-D5CA-7276-9ABA4289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6D670-C149-A417-4786-0B78C6AD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050DC-25AF-BF9F-8155-37416687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854F-7E02-344B-CFD7-8AB3B43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7DACB-68AB-066A-ABA2-4400A3C5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E0AB0-2F5F-37FD-0A28-D0F63736A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6B661-0046-6F06-EB89-F99E520F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697391-FB35-65BF-A3B0-B4B465F9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4FE01C-FD07-9FD8-BD49-B376ABCA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074299-F8B7-521D-92D4-67B030E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59907-436F-7A5B-C0FE-E9D855EA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133D3-9DD1-DB1C-E5AA-7D9D8196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2589D-0779-F14B-7650-8CC026A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8E2A05-A0FE-BDB1-D694-FE6B92E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754E8-165D-E5E9-4704-87F9A9A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B3AA3-0841-F864-DA6D-98C0927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25120-B9D5-D331-2107-E16DAC06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93D07-B03A-6E6C-ACD2-4D32F1A8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07DE-E9B1-A221-D073-A4910240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2E8E7-019D-F001-8B11-10E8DDF2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56C03-567F-22DA-95F5-27A28FED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4C77F-F25B-72AF-AA22-5A214598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0E834-FE80-435B-BFD3-ADA44CE2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85A80-8EF1-3BE6-F8BC-1EEF4CD7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3320-A225-F939-F1B7-6D29734A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EF51D-EF16-A6E9-7D2D-D29082FDA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D6247-3BC4-ABCB-DCB6-2C0A483D8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0D748-87BE-0659-1606-005BA65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6861E-FBDF-3096-2D59-396F893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D65C8-C694-D369-154E-46246BD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4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34C92-ECE2-2919-E5F1-FC59931E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D446E-E2F5-96FA-3B11-E77110E3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D2B-795C-182A-513F-E4904FBC1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446A-51BA-45DE-AFC9-92B1AABD08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6A2D9-3191-2FF6-4FE4-072F6437B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7474A-F146-F534-497B-761B4E49D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873D-B664-4226-917D-9798DBFB2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8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2024-03-10T05:03:26Z</dcterms:created>
  <dcterms:modified xsi:type="dcterms:W3CDTF">2024-03-10T05:03:26Z</dcterms:modified>
</cp:coreProperties>
</file>