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C216-8772-1ADC-CA8C-24867CAD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D3D3C4-E102-E4E5-81D0-19C0E7F1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6DA8E-C81B-2F17-7A82-C22D622B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9665D-97BA-49C7-738F-858E12AD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BBB47-591B-AA2C-B232-C8B3C62B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757E0-DB9D-A5DE-076C-91C15ED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97C5B-B98A-360B-E7B9-8CDFF7CD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A17D2-77C3-4761-99AA-0DC725C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420CA-C033-D557-28A7-FB58DA25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043D5-2025-19A9-D1B3-B74CE5FE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97454-12F0-42CF-7DDD-FE1C1CE2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FC0F0-B9A5-1D33-4234-BE82D6812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BA359-3ADA-E563-F04A-29E38704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D4C4-6D47-4180-A4FD-42C32F1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77B11-6C52-0D19-63A6-C71E0F6B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E8F-BB1C-15C0-397A-F371F0F1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2080-3AB0-B2FD-D438-128AAD9A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817D7-CA64-AFFD-F452-39D43ED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D3139-6596-DC6F-3FF9-D855BFDD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284E2-18E8-7F61-1652-CDC39B9A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3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3599-F236-AD88-104A-AB868EB5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07FF8-0B18-6956-34CA-66307CE5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C40E-64BA-619C-342C-E8696498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C5C59-2BE4-4023-59C6-CA118D5A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6DF01-0282-17B9-CD2F-A8C8E098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2BCFA-165D-FD04-3A07-C3221173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AA758-9740-344C-93F5-71670944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2B9E6-A924-DFDC-9614-880600780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DFFEE-7554-AE8B-CE39-571A1AB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6056C-78E5-D7B9-AA8B-292F3AC3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0A35B-8576-C13F-08D2-794F1FB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4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7FA5-6D46-C9F4-D90B-45C405B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74E44-5681-1482-7AEA-F266B104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AA8DB-D10A-AB1B-0C58-5BDF0C3D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4B529-E9DE-C79A-DF39-A2A2E201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E5A59-B893-E815-35B2-AC109D94C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6B377-961A-894C-9549-549EAB8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329C4-CD08-6F36-D9D8-73492F40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7FFB09-664B-722B-7389-CFB29139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55EE-7A1D-F2A0-60FB-CAAA9D30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B1DDF6-1C58-5DE4-2466-525A9E52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AB25FE-FBFB-E3AF-4CC4-BD3712C0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39C27-5D07-ADE2-ADCB-3E400335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F7703-20AC-FD51-6D69-922B5569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B78A4-29BE-0983-5F98-F79F3406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DB21D-CD9F-55CB-EBD9-20088C6D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FBAC3-2ECD-AE58-270D-AD857598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795C-E3B8-1669-C07F-00F16B43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5CA27-261F-B1FD-72BB-C4E3DB9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A36DF-F279-1C7D-5BD9-389CE225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C3A7-C7CB-795D-967F-979440B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CD9C8-BDE1-758E-2D24-BF65AF0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DEF4A-545B-5994-DC4A-D7B63A21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C31DE-754B-3B70-6519-E309FD5B8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760A9-6C9F-588E-276D-1BFE3EAEF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BFBDC-979F-0888-7B25-6677F6A7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F889D-A56A-0FFC-5F2F-B837E994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6F91B-9FD3-59BB-B269-608A1C5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8E0743-98D0-D2FA-91E7-E3E92522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0D82-5BA5-4804-D447-B279FAA5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6C821-BC7C-706C-CD80-FFFFA8E5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09F3-7D91-4F02-A5E7-5F066E254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9113C-7F94-B3DF-AF05-C3F8F3AC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0F8B9-79EE-AA28-BE03-194B3B376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DA2F-B6A6-4512-BC9A-763D67BA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2024-03-10T05:03:37Z</dcterms:created>
  <dcterms:modified xsi:type="dcterms:W3CDTF">2024-03-10T05:03:37Z</dcterms:modified>
</cp:coreProperties>
</file>