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F26CB-284C-AFE1-4E0F-3B8EDC464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B8B278-805C-EFDA-CF99-7F3444CD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45E55-987B-5B3C-EA6D-9F3403B4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7D905-889F-7FD8-F622-2D78F361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10679-D697-7F83-D7A8-3C6CB19E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9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7462B-1422-6670-2C51-3D71AA4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AB308-4D00-B94A-1DD5-6A0AF2B12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76856-99CB-1724-977D-7B859F90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4079B-2BAB-72C7-A8AA-A5BB7587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22B2E-01C9-A932-C137-417E505B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72D897-E9EC-DA34-388F-098201A93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28FC5-BBB3-3BD6-2986-C43A3765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F738A-B810-5A67-239E-72E7FED7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52416-9C74-4A42-A2C6-4E2D77F7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7AEA-BF0E-FC28-D50C-E7A0DC39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6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1530E-7338-5721-751F-3E0218EF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F4850-CB81-F3FB-70A7-77644CAD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F1880-DB79-1DC0-B4D8-0C504D7F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8FD19-52CB-D34F-3270-D64EFD76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AA1A7-D0BA-089D-F882-A4BF930F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A915-0332-B1BE-3564-D9AF08D0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C79D3-37E3-F9F8-0829-808BC002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F4342-414D-BAE7-1BDC-45FD3003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2BBA0-49FA-DCD7-B3BA-739EFEFF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DC63B-B70E-E861-52C4-EF2536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390D9-1CF9-83E3-FB26-DEF25E8A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EA70D-5816-F970-EC91-42A4C90BA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C4BA0D-57B3-BDFF-6DE9-79074646E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6B00C-7EB8-4DEA-0887-A3B00B1D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4ACDE-65FA-E291-29E7-8FEAE2A3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CE60A-4311-049E-1D2C-E5971904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66D85-4039-75CC-2B83-A9C35ECF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66615-043A-161B-1C35-8349C017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9EDA4-FC90-3723-384F-EF841980D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FE58E-E0FB-B9E3-A413-D277CB29C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B91AAF-B2E6-036A-7BA9-6C74E9DE8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C19B92-656F-CA1C-7CF3-E8CC5C7E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6C696B-7C70-63B8-9461-54DB59DE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C5728C-4C48-E1F9-17D3-27F43AAE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4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85BB6-4AC9-B2E1-7AB6-AC7217FE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5DF9A-229C-3146-49F2-499E04FB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19CE9-E9EC-193F-A22B-1DA8F499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DF56F8-9F9E-6C4B-4810-06CBB14E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1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52394-A5CA-2E4B-B35F-8129E71E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5B9F5-F51B-C6FA-ECF6-7EC1749F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D8186-D6BE-D6AA-DCE9-D39EA7ED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31C-94CD-0FEA-1025-4C85CF7C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B7C53-210D-E7A3-5716-DA4FEA33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0576D-C83F-308C-0677-9927B4575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308BE-1ABC-5A25-1CFF-23C22584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2DF2D-7DD2-99B0-FA88-79540713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8E5DE-84DC-1CEA-D43A-A187DFA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E605-5D17-88D7-F528-513B3ADE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2ABB0D-04C2-4C23-C388-18D42BA22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F7CDE6-D477-C2FB-9BFE-E16C2B91D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E1F9F-8234-C853-E1BD-10B0F4A4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BB7DA-B205-DD4B-97E5-67D9058F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92C37-F22C-47C5-E393-C9575790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9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BC3093-FC7C-184D-5348-F005D3E2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5E09D-5A0E-D471-96A1-5CB7062A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78D0-4162-F22E-19AB-656A8EC6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F5E9-3656-42C9-B826-24488BD45E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28660-DAD8-4F84-41DE-B2619E5CC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11CF8-6508-54EC-48E1-51924913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2FD0-570E-4C36-99E6-1C94853B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2" descr="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707" name="Picture 3" descr="3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2024-03-10T05:04:09Z</dcterms:created>
  <dcterms:modified xsi:type="dcterms:W3CDTF">2024-03-10T05:04:09Z</dcterms:modified>
</cp:coreProperties>
</file>