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0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9395F1-827C-09E0-047E-4D9E97BF7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0E82E0-3889-9AC7-70AA-F34C5C4F4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9AE7BF-903A-E4AC-7E04-FA188A74C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AC204-B79C-4E4A-8873-7C96CE0746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8E8888-AFEF-F3E8-9769-D7D76B79D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F23C01-9F5E-2C90-6B1C-4A3921842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EA8E-D355-4F8F-A75B-38241E97A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110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97F1EB-6B3D-B282-449A-236B086B6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D6E77C-04A3-9071-2529-0525FBDAE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16E581-6F86-3AB1-28A8-8E8C9AFE7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AC204-B79C-4E4A-8873-7C96CE0746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AD659F-5B24-8131-CEE9-6E7FECC32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EA406D-6B6D-6494-2756-D5078B90D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EA8E-D355-4F8F-A75B-38241E97A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651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7BA2D2-89DD-DB37-ECA5-70AD4541A4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2E49FF-901A-7410-12B9-054271131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66CCF2-56B1-DB01-047C-B13457EBA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AC204-B79C-4E4A-8873-7C96CE0746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7C5587-0372-5FCB-FDE4-8D1578DFA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990D27-6E1E-0A68-D31C-EAC2FF0EF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EA8E-D355-4F8F-A75B-38241E97A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822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01C0B0-9528-5E88-6CF9-BAB47AE69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B10B80-8925-F7D8-2A25-A46440F5A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EB485F-4C47-FF21-D169-469D2C6F9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AC204-B79C-4E4A-8873-7C96CE0746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DA5B6F-54E6-45A6-148A-644140465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6B278F-7C7D-48A1-5BE8-ADB1F23F3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EA8E-D355-4F8F-A75B-38241E97A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96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305A1-D7C9-45CC-BC14-825AD0E34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7011AB-3D08-E929-3C8E-1C8C3BC4E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A19B0A-81D6-88E3-9E27-F3BDD510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AC204-B79C-4E4A-8873-7C96CE0746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6F1E84-00CA-C7B2-831F-E617590A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F7D853-F460-F9BE-4BED-600F517E3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EA8E-D355-4F8F-A75B-38241E97A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3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819815-ED7F-DDCF-81AE-3251D44C4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6CA7FD-9C1C-DC31-8EFD-DCEBF5233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50B4EA-EE18-36C1-7CFA-78882991D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2B21D7-3DF2-718C-69CD-9DDA07D31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AC204-B79C-4E4A-8873-7C96CE0746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7403E6-C684-D3A9-9EEB-9409C30E8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D0809B-5015-63C1-7F0A-C816EB749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EA8E-D355-4F8F-A75B-38241E97A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22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160ED0-8774-AA61-1149-8691B1276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40F284-07A1-629B-F2FB-A83AAC4D7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98FD2C-D163-40FA-7896-15AFAFCDA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96A996-0585-B246-AA82-A55BFD2D72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3EFB49-476C-9284-BD49-F7E7992A7B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B7E94A-8836-2151-0AD2-DD075C24D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AC204-B79C-4E4A-8873-7C96CE0746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0CD6DF-C271-863F-89ED-4718C80A0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2A96F3-C20D-7D4F-B2E8-60AB6CAD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EA8E-D355-4F8F-A75B-38241E97A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746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E00B9-983C-BE27-9DB7-9DBF26627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F310C0-B5A2-2EB9-3C30-4E031D00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AC204-B79C-4E4A-8873-7C96CE0746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E53FEF-1274-CEC4-9947-577E23DEC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43224-E7B1-C982-2DCD-9F4CF8771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EA8E-D355-4F8F-A75B-38241E97A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985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91BF99F-5A17-E521-F476-9A1919E7A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AC204-B79C-4E4A-8873-7C96CE0746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D69FA1-80AF-0D16-5259-B1AFA714D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AAADF5-923D-011E-5378-E7103A271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EA8E-D355-4F8F-A75B-38241E97A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900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E18F1-6164-55B1-7C3C-360C89D7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1A590F-D242-F95B-FE15-7917305BB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F5B698-F7BF-EF63-74EE-E96D25348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5176D2-080A-76FE-9560-4A71FCDFB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AC204-B79C-4E4A-8873-7C96CE0746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D72277-0B81-9325-6CD3-EC896314F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05F6B6-7F0F-E9B8-0739-29A8B0F40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EA8E-D355-4F8F-A75B-38241E97A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329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5E8B2-5AF7-2812-8170-CECA337BC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154E3E-BECA-985E-5E9A-E1068BC6AB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6B425E-C7EB-BB1A-921F-2C43D4A1F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0D2182-B72E-0D89-4844-DF30EF1A7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AC204-B79C-4E4A-8873-7C96CE0746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A324D4-03A4-E450-5902-6A0A2AB9D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6E6E87-4624-E82A-CF9D-2CCDD7681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EA8E-D355-4F8F-A75B-38241E97A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98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D82DF9-2CB6-A8CE-A3AF-CB142D91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498079-2D3B-BCB7-E034-C4D597652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D1983-DC90-9E13-0289-43FD21E826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AC204-B79C-4E4A-8873-7C96CE0746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C2CBB6-0C72-19EA-D82B-5476AE186A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77E30E-A8D5-1573-F060-703346F8F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2EA8E-D355-4F8F-A75B-38241E97A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796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82" name="Picture 2" descr="3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8707" name="Picture 3" descr="31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2024-03-10T05:04:21Z</dcterms:created>
  <dcterms:modified xsi:type="dcterms:W3CDTF">2024-03-10T05:04:21Z</dcterms:modified>
</cp:coreProperties>
</file>