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A061-F2EB-B8CA-9D7A-DCEF72732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CA24E0-3DAB-5D69-2A18-534C3812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F60E6-6FAB-EB9D-38D1-CFD08A98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34A2-59B3-5AC0-D0D1-490C298E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3450D-81A8-0AE5-4520-C29293BE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4CFE-5946-D613-2F9A-BA6ED0F0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56CA0-5CA4-CA69-1B94-FE9AC1F31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00BF9-96E8-0A77-EAE6-2B0F3872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7270B-3484-5B9D-6DF1-AA96B200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E2E39-CEA1-C069-9739-4C4D666C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B516E-4B7A-3AE3-797E-5E3D43344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69B7F-6F93-7CE4-5905-06AED54D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44ED9-B16E-9687-16D1-2223F510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91158-077B-85CF-C55D-B59E16C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E002D-A42A-1E9D-88CF-CEA6715B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9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57244-42CC-9CAD-CE5E-CB0AFD48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E49C-DE60-819E-28A9-EB1E3E87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40C73-5FA9-9FBF-57B1-52597A2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1E1E5-A336-D40F-9B97-7CA3BBC9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F4999-58E0-11F5-A040-82414D0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9F348-ED46-7BE4-0975-5D857B2C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DE0DC-23E0-B6C5-875D-7F9213BE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EEC90-58B5-B104-E47B-2B55DDB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9C50-48F8-10A8-8684-99675866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F726A-8CEC-50A6-C2EC-12BCDAEF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3B47-8DC4-7AC3-57E2-54A46A06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AA5E0-921B-BA28-028B-F3C604F95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49453-7730-7C01-392C-48FC6C47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2133F-2DFB-13A4-BB38-F575D41B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F02BC-FD27-A374-C194-45396ED0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0444B-D51A-8D4B-EC5E-D3B8469D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1C479-6D6C-37C7-2D9B-C53EADBE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1D9F8-CAE5-D471-1A62-708946116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CFE5A-B86A-2958-AEDD-E7DB1A1B9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0CD75-5AFB-68F4-34C9-78CB1F61E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92A900-DFC2-4BD2-87A1-F161A0FB8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32F131-9A99-A641-BDBA-25DD1D37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34EBA3-4D66-5D0B-C4E5-EBBD5A79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2EE87-A3E3-40ED-5613-EEA3A0F2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24615-DB77-3C9B-A5BC-80716987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46FB-93BB-8124-669C-155D9C41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93E05D-E55F-D6D5-427B-F83C9F7E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9CAE9-1B49-7722-4896-BDC606EA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7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8123E-657C-01FE-1103-4DA3C83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A93218-C8CF-7816-3978-B38FC20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BBABA-6960-73FF-48E8-37F4643D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53553-516C-09FB-A848-39E56827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9733D-24EC-A6EB-F6B0-A7745B6D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7E68F-0253-379A-EFF2-D3D2C2A40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8D484-C4F8-D7AC-41F7-3124779C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82C76-3242-C683-8C8D-537B90AF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5DF51-53C6-F7C7-DC77-A427D12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2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B93B3-29C0-A54E-7EDB-0679C54C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C0F89-211A-C1DB-D2DC-A151D77D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ED966-986F-66C7-0BFB-E8AFC1F5B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1E07C-B2A9-0F05-4EA2-A21C8339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EE0A-FA9A-5B1F-32A5-164C696E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37E65-A5A2-A6D7-827E-876CB8F0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DBEE96-AED0-BA34-6030-FEDC611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3EE28-B2F7-2775-D055-49F15BAB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AC56-EB1D-65AE-EF6A-1D6ECFF1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91B9-1EDC-46A0-A7AE-5EC6A60F8F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C7833-9308-F784-5B7C-BAF5916E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35008-2473-6F63-1004-FEC0F6536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2697-7EB8-47A2-A4ED-C85DBA90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8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0" name="Picture 2" descr="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55" name="Picture 3" descr="3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2024-03-10T05:04:31Z</dcterms:created>
  <dcterms:modified xsi:type="dcterms:W3CDTF">2024-03-10T05:04:31Z</dcterms:modified>
</cp:coreProperties>
</file>