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96402-F144-9A05-3576-5A26F45F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9BA5F-15E3-3FE2-48D2-B750E3DB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7A0A4-23CE-7C90-37EA-EF42CA10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DF661-6660-9A39-623C-17ED5DAD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94184-A38F-7AC5-1B49-472E27F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7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27C4-8B4E-B9DF-555A-AE63A964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E4B79-DFDA-C848-F5C2-EF1DC56C7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52991-25DC-54FA-F8CF-AC8B4B5A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E3277-9C8B-0052-03A1-CECA9BC3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69758-CF99-C559-7134-3C359F0B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EBD98-49F7-7F5C-B0DB-C979B656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34AC9-7D73-4F13-FF6A-8902F31C3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91FD6-A000-028B-90C5-3A956D49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9411A-82EE-DAF4-F123-CBDA6C29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D17B0-CE4D-22F5-8594-3B550C65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3A421-6E1B-C94C-EAE4-A39963C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CDC44-91DC-8378-7F36-F71808C5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B7481-7144-EF42-2812-E7FF5C56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9F641-B33B-BBF3-70D3-7E1C7BE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19C51-984D-62D1-8CC7-1DEC60C2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0D068-362D-20A1-C050-289F1FA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F4A77-2D2F-7262-9FB4-3FEB4ADD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9AC5E-C345-D56F-8CF5-B2A249A7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D1165-CCB2-2FCD-D83A-EABCFAE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88527-525D-BB6C-4E11-59151116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4779D-0FD0-9C2D-B9BC-4D0580B2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974F8-B3E7-421A-2C8A-C570AC2D2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C037D-5D65-B40C-6FD3-B3DC200A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1609E-D3AE-9C60-8370-9380795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52D9E-2664-5383-FADA-90035C73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F7D87-F9D7-7415-6F20-6B7F4E76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289BC-39D9-2337-499E-AC16DE8C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508D2-C92C-A84A-C5D1-B6BFAFD8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0E893-0684-E921-4034-A6E575A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3DB99-0263-519A-69A3-89F1CEFD2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60FAA-8DAC-ADA0-92AF-06F08BBA3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BF25E-7F03-2469-D0C7-574E4344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4CAF2-7B48-0AE0-40C8-0C57D9A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D689B9-4AD2-05E1-9D13-B4DE6FB5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38E4-3A79-E0FD-9DB2-82620AF5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6C75D-7032-D4BA-05F7-1EDCB61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95DB0-CD50-771D-D5A5-FC43FF50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B5EDF7-34E4-A000-FCEA-2C25322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1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97BFF8-3DFF-2A47-2345-ABEB9BD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81BC04-3D83-C370-1289-EF2D12F8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BF433-3857-6842-58E6-EF89BBEE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3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79CDD-095E-209F-80FF-FD570417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7989-B980-D98F-6B2A-46A8E1D8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EF8A3-2698-51C1-0EBB-9CA48C5E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2BB04-BF0E-E047-4D46-D1BB6C13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ADFC3-7DD2-389B-7A6A-A5B7C7D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8407E-58D0-968E-343F-1AFBD587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8755-009A-5ECE-4AFC-F0EB7442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F9177-3C1F-DE09-A36E-EBF92A8B3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EF3346-8A94-A0E8-CA02-2E02818CA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6F3E9-0BB1-7CD5-B553-DDE620D1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E2B99-F516-3AD0-9F40-A6782DB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81D39-5B79-8880-DC6E-B3A53F7E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BFD00B-9ED4-8258-A143-226F135A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E0627-669E-3D13-D8CB-56C1C81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72FBF-D017-B4BD-FFCB-BA88AB96E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C060-C9C6-4055-984A-A6BEF8A3E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A242A-6D27-D48C-CCF3-6BF576F3D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C618-A4BC-90AD-BF43-09B03BD36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3721-F7D6-426E-BCFC-052B419E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2" descr="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755" name="Picture 3" descr="3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2024-03-10T05:04:42Z</dcterms:created>
  <dcterms:modified xsi:type="dcterms:W3CDTF">2024-03-10T05:04:42Z</dcterms:modified>
</cp:coreProperties>
</file>