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460D5-6106-4FF2-02EC-4C80A70E7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B308F2-9C94-07E9-E60F-0EDF403E4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0DB37-218C-DE36-4CD9-890C7BE3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03BF-3F3F-442F-A397-484515569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6B5DF-06DB-AE93-E36E-D1FDBBD3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C4693-54E6-7577-DF65-4EED95EB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E4E8-26FA-479C-913C-ED55A540B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4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8C0F3-1BD1-AFAA-E418-701CA485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A3B439-18EC-990D-497D-2F47CCC67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72D3F-1304-D068-1283-2F0D4DF1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03BF-3F3F-442F-A397-484515569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676AA-F840-E26E-BE68-6D83018D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F30A6-4DCE-2923-2B03-7E453FC0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E4E8-26FA-479C-913C-ED55A540B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33429D-CA71-CC16-C843-E8B6FA32E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FDD587-4D7B-723D-087A-754205B0F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239FB-DE13-9361-19C7-681A9623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03BF-3F3F-442F-A397-484515569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0B129-B196-03C8-460A-561AACCE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71503-3137-86F4-B752-F7A9FDD9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E4E8-26FA-479C-913C-ED55A540B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4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8D89E-5C37-06F8-5C92-1A82E5B5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DD5BC-1457-9124-C282-443FF10C0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0CBAF-9C4D-457A-A13D-7060DE78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03BF-3F3F-442F-A397-484515569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ED335-183D-F7ED-7C0D-2C6B96AD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25FEA-B802-9FC1-582F-CBCAEE41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E4E8-26FA-479C-913C-ED55A540B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52CFC-9C94-6B77-0EB2-ED7F1A61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2672D-CB5E-F58A-0D7D-ED23C406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521AE-2513-CD9F-E97B-7D3CE978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03BF-3F3F-442F-A397-484515569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744B5-9196-8F84-28F3-625C1874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81180-C201-2301-D49F-8EE58395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E4E8-26FA-479C-913C-ED55A540B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0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C531C-ED79-3B9E-C52E-CB80F82C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06B35-A7B8-3235-891D-ACC086AC9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5C9106-BC81-85CB-3BFF-C3A90F07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6E839E-9862-AEC4-118A-C1425D85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03BF-3F3F-442F-A397-484515569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C5A7F-FFAA-21A2-EC7A-92EE8F78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DB6D7-3F33-96E0-185A-EA2D5AB4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E4E8-26FA-479C-913C-ED55A540B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3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10E2B-3AAD-50E9-291F-5857E3AE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63D6E-D3B0-7A48-AD3B-D18E19DBA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5239E3-B156-A1BC-3173-824DBBD7C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710C5A-E090-A944-8531-FCD268F81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545EDC-8282-2B8D-06A0-AB62A80CB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B3FBC7-8802-922A-EDE8-D6B752BF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03BF-3F3F-442F-A397-484515569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A84294-62F8-2777-3089-ECA815E0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F70002-977D-5AD5-A248-48EC639F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E4E8-26FA-479C-913C-ED55A540B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A7C30-12E7-D841-05E8-8C861847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720F38-9354-4A69-3C19-653B4737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03BF-3F3F-442F-A397-484515569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F91C5B-F70C-37CF-52B3-53B94B2E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1119E3-F419-09B8-4EFB-02EA84A2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E4E8-26FA-479C-913C-ED55A540B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0D8330-7E13-0AD5-B97A-1475C378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03BF-3F3F-442F-A397-484515569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16C382-2126-A885-A7E8-A8107B7F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80D7B6-5904-D6B9-5FC4-8FA96531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E4E8-26FA-479C-913C-ED55A540B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7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D4BA6-91A4-8F09-3E71-F70E1816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E7FF4-4B0F-085D-ECC3-8B6DFFC2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4D80C-AD6A-04E0-A5D0-C333C8C63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96EDBF-C56C-CD34-F6C3-9694AFF6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03BF-3F3F-442F-A397-484515569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75B74A-D755-95BF-54A8-30C1390F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69F93-DA43-27B5-711D-003A9D12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E4E8-26FA-479C-913C-ED55A540B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AEE50-36C5-60B9-D56F-44952010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8D1F84-E093-BDC6-D7CE-B0CFBE913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0034-435B-2012-C01D-788DC3E2F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B6F6D9-7267-18D7-CB2A-0C24D32C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03BF-3F3F-442F-A397-484515569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04974-54A1-B920-381B-80CDA435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92B73-DE2F-7EB4-33A1-5BD5058A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E4E8-26FA-479C-913C-ED55A540B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1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BD1406-B95F-1959-4B4F-6E37BAF1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4904F-D5DF-5DAF-D975-51ABE677B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47205-939D-C989-A2E3-C4D5C6D0D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03BF-3F3F-442F-A397-484515569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A428B-DB74-A2DE-A691-41DB1292B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A4813-0EB3-F671-4B15-EB2ACAB9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E4E8-26FA-479C-913C-ED55A540B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778" name="Picture 2" descr="3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2024-03-10T05:04:53Z</dcterms:created>
  <dcterms:modified xsi:type="dcterms:W3CDTF">2024-03-10T05:04:53Z</dcterms:modified>
</cp:coreProperties>
</file>