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71F0-EC46-9B00-3CAA-EE323DD2D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B1DC6A-5D57-6B54-E4BF-5CBC26C4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14DC5-F77C-BCAE-2D73-6F9C2C2C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4864A-7B46-6744-7C72-E02E74E8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A4E51-63A4-C7CD-D460-C17E0C37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FD0A-FB20-DAFE-5D55-81518E57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FA936-C365-98F5-D1FA-B0C18C275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5079D-B86B-67C0-8620-E80CD183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D2858-5846-75E4-FD6D-0C6AF41E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1244F-A10B-20DA-5363-2BD5EE1F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7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6BF93-BBD3-4DDE-E770-79DF63085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8C9F7F-10A3-5940-3E64-339546620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69C14-DA99-15CF-B146-05A38C90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D3B21-16A6-69D8-220F-4BD9FFF0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CD537-14F6-5936-A998-772809D7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7C628-6C89-1FB1-57EF-851B1192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A0A89-876A-F55D-7A29-453FDD8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E01D8-2FFE-D259-C826-2FBEF6D9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AC271-8EC7-AE53-343B-408116D1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40DFF-8E69-8D67-F435-CF4238B6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531D1-58D8-93A9-5C74-4568F689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50DBB-B73E-7DC0-6282-D9E5F7DF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CDB02-6B54-13C3-09E2-E3DF3621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31207-ABB6-46D5-8023-926897FC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610BC-224D-1765-923B-99751A55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3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0009C-2390-531E-55D3-50E2D4CD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9835D-E79B-4C8D-D7B7-4BF4D4566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6F7A6-173C-47F4-8E93-937D6E869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185D7-AD42-4EC9-BC57-313CA81A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E6027-949A-DF09-5BD0-C9D613A0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B8FA0-1015-1F85-7FD9-F390B0D9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2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67EA9-2ECD-2F48-59BA-6342CFF2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49B85-4DFA-3080-7CCB-3010F97B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202B9-3792-71D2-784D-2F5FCDE8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FED03D-A727-2535-2C29-B9F2C4A90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39F32-65DD-351B-8143-8DADF0335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AEC10-7D8B-3297-1F78-AF7ECCC9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F258AF-B6CB-ADA3-354E-DCB1685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DF2EED-A908-4024-D177-4143499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42C5E-93AC-8071-CE4D-6BBF38C1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59836-9983-5C6D-BC91-112D6E8B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BC8D6-DFC3-3C84-2364-A352B1C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E3FCC9-0683-BDEA-EFD6-FABEE87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4F2933-209B-DDDE-BFD6-429B71B7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7284D-AA7E-77A4-1B54-1703373A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06F82-0DA8-8011-F26C-39CA370F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FB525-4F41-0EFE-0C62-6A0B0B12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3B8AD-24F3-D64A-C434-59E85A55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760012-94E5-BD8E-8803-FF04AF8B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6773-5F73-17F7-8A46-21A49BAF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66A26-E41F-D808-DB29-A6088BCF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9A7-571E-C9B6-B672-7BE3666D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C39DA-5566-1D4D-C7C0-4CE2C48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B8B10-E428-AC1A-3671-A68B1D22F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E8287-6669-B045-D39A-EFFE6D96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7120C-A8A9-0810-5240-83458EEB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4E90-45BA-47E0-72AD-800263CB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D1FBC-D98C-8C71-FAA3-428E7CC0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3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E413E-32A8-521F-9898-9490388B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1CA7A-E313-F9B1-8875-7ADDD433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C7029-87B2-2738-CA3B-51788F1FE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1322-2E2C-4236-BF62-A4A755FF5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3D5E-0EA0-D3CD-295A-8A67DCA5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725A6-534C-13F1-F2BC-2402A7AF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987D3-B08C-4923-85BD-FC4CC5B75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8" name="Picture 2" descr="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2024-03-10T05:05:04Z</dcterms:created>
  <dcterms:modified xsi:type="dcterms:W3CDTF">2024-03-10T05:05:04Z</dcterms:modified>
</cp:coreProperties>
</file>