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70D15-8F4C-32EF-DB16-28C941131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AB39F-9540-E6E7-8F19-40913EBE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0D98D-BD60-8A67-6DC0-F2111AF9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85FD-888A-8F45-3DAF-8745B3FA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CBCB4-EDB3-2827-BB8C-FB197780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42BA-5392-3A19-F61C-37B70B97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01B1F-8EAA-A6C2-0D95-64B4490D7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47A2F-2376-1ED9-A881-1F5E4DD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62D1C-E66A-5A6C-72AD-B1625BCF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E80E8-C429-6DA8-90F2-BD10C10E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CC345-6BF9-5463-F30F-87D8CFDCF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B7E6C-41B7-2E4A-1B57-F42EDE2DA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3E57D-431A-8400-AEE1-985D81C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5186-79B8-1E46-49CC-29A45B8C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A56A1-D36F-148E-4E7C-6459E5FA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D8D50-2C7B-202B-C716-C3877ACF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0188D-4B6A-03FC-9CA0-B71B1BB4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9C81B-4479-ADBE-BE82-0D94D5D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F2D0-D986-2633-9450-737C3AE1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52812-AB47-3BDD-BFBB-86D145C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F82B-6471-AFEF-88C6-302E19B7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50822-456F-7E5D-9B7B-1E313500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7912C-9F84-49A7-FCE7-17B2945F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E636A-3421-5F9A-4DF9-8B61D0A0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2EF96-485A-0341-7973-DA57F764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C924-E19C-9F5D-BB24-A9543DD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A998E-7007-8E69-F578-7E90AEC1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7EFB0-C2C2-06A9-7DBB-9FFFD76F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A3A21-3EDC-A3EF-5D2B-E58B176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2A06C-B58A-6E1F-7EF3-5DE6B33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EFA1E-D109-333E-1D9D-F772F68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8195-0B32-A5FD-EFF8-6EB83669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6DE37-2A97-F4B0-2484-7B538C84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58FF9-52F3-305E-5B3F-26C1761D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510D6A-EB38-FEB1-70D3-1470055D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043152-D323-3BBE-87E0-ADE8E0D71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035EC-5EAB-9E28-EB53-3C9917F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E4EFC-71A5-C945-E7C4-7CB03F29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23335-4838-F060-2678-9EE5D20C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48847-3266-92C8-962E-56ABFB63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4FDD84-5E16-0C20-07D4-9C37DACE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42DF5-00B8-F2EE-EFA2-5F60948F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98093-C0ED-8993-EE1B-B36A6911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62E22-07C8-81D8-A5BA-7136822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62EF8-783C-C926-1F91-B4035E91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625B8-1948-8CA2-BFE2-AB6C1D46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7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C029-71B3-81FF-E9A0-9CA2A933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82D09-956A-E177-53A9-F0699A8B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7936-98D2-449B-3F2A-C590147B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54B30-3BE6-315A-240E-35E23DE2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991D3-19A7-C411-51A7-48439B7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FBD09-10AF-682A-BD71-AED2F03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C65F1-56F6-0ABE-A7E3-A0B04F96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9A029-8BD2-CEE0-2169-94D401FF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051C9-CB6B-973C-31C6-FB2D02D2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9FB1E-A043-61BD-6F85-643742F6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A7D36-9F49-3570-8F6E-EE263FE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5A62F-97A0-CFF3-529A-C132367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0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4CD671-499B-FC3A-1E99-3BC9B884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6AEEA-C3FC-DC97-CA8D-365DE37A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F1502-9304-102C-BB19-883541F28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7BC6-8CF4-44AE-BCBE-5D4BD21BDE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90275-1CDB-D97B-82A9-4DCC4EBAA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7264E-D8E3-CB42-1892-79A8B5D6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008A-CC63-48DC-8707-6CC07270F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 descr="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2024-03-10T05:05:14Z</dcterms:created>
  <dcterms:modified xsi:type="dcterms:W3CDTF">2024-03-10T05:05:14Z</dcterms:modified>
</cp:coreProperties>
</file>