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D003A-D7B2-8BC4-DFE9-016A0692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6E8C98-3084-93D6-6434-14E74DE45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4DB18-71BE-1FE5-099D-97998EA1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B9A-7154-410B-839B-B1647FE30E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815E4-1B73-8FCD-D3AB-5E4AF188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11776-A07D-0E3B-3CE2-041311BE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2C7-5C40-4CF2-BBEC-8F3422CA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1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095C1-0D13-B020-7DE9-2CAB1332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892714-02E6-CB17-BB1D-522B6949B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C6595-A7C7-7F90-5D33-33F8B35D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B9A-7154-410B-839B-B1647FE30E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81EDD-67F6-DB42-6415-A3CDF1C3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A4FCD-6353-A46C-B725-D4A93BB9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2C7-5C40-4CF2-BBEC-8F3422CA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9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200D36-5155-6982-E280-7E96DFBB5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2C6CB9-AB63-EB57-FF2C-5F625295C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A1890-FF7A-F191-A1DE-1011BD91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B9A-7154-410B-839B-B1647FE30E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9C272-FC0C-133B-D20C-E2E19097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3F3BA-B411-F851-6FA5-FA613AF6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2C7-5C40-4CF2-BBEC-8F3422CA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83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20F09-F8AA-3ABB-DB7F-2E5BD5B5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7DB8A-4519-8034-85FA-E440657F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3118F-F7DC-0AC7-6CAE-EA539B4C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B9A-7154-410B-839B-B1647FE30E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A31DB-F729-09F1-DA51-B84A8B48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90237-5A4B-7FC3-A8AF-B445EE3C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2C7-5C40-4CF2-BBEC-8F3422CA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4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A37C1-3453-7D18-ED25-26D5DD9F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7CEDD-23BD-E3D2-66F5-828D0E14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72F1A-549B-68C8-F8CC-09E8E131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B9A-7154-410B-839B-B1647FE30E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55F5F-41E9-410D-E31F-EA240AE9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2C851-E968-F29D-52EC-5CD2169B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2C7-5C40-4CF2-BBEC-8F3422CA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2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248BD-2AA5-9D4F-E78C-CD54202C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AE84C-170F-06A6-9D8A-073AD4FF6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A00AFE-E452-7958-DA3B-B105B1185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77BF11-E202-FC19-F36E-4B507E5C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B9A-7154-410B-839B-B1647FE30E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8EEFA-39C9-F085-0788-D993606B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AFFD7-13AD-22F6-5828-BFC5EFD1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2C7-5C40-4CF2-BBEC-8F3422CA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5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C5858-A549-0A29-14B9-91D328FC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685FE-FCEC-0EB7-80CB-53E0CE82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B97A2-AE95-3313-B5B8-ECFE833F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49FBA1-5D2F-8618-84AB-CA861FB78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4490D2-9154-9B68-86CA-21497888F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464247-C7D9-2564-38C1-A59CDD58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B9A-7154-410B-839B-B1647FE30E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C5300-0245-E024-79A4-2BC174AB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B2E5B7-A4D8-BCCB-40A3-435C6A37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2C7-5C40-4CF2-BBEC-8F3422CA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5E72E-6352-4FD6-9979-03112977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68BE8-D0DA-B4FF-EB24-F6E46033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B9A-7154-410B-839B-B1647FE30E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F4D447-1414-D69C-7797-A45C5238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26049D-B349-0FBA-37B6-242448BC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2C7-5C40-4CF2-BBEC-8F3422CA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80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85D86E-7CB9-C9EC-4CF7-C15C5237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B9A-7154-410B-839B-B1647FE30E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9C03E9-1AAA-40DD-8510-FFA7757F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9A1E96-3FE3-9D45-EB7E-4D6D05BE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2C7-5C40-4CF2-BBEC-8F3422CA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7730B-DE0A-3A22-5D59-7515F2CA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F34B0-C50E-DA10-A8B0-93732679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5B54F8-925A-02B6-80C1-760A3B3BE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141D0-00D9-4407-B899-D326D28B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B9A-7154-410B-839B-B1647FE30E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03A3A-6AEC-3EE9-3AF0-C94779E5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F86D6-F4F6-1E60-8CA6-6DF378E3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2C7-5C40-4CF2-BBEC-8F3422CA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8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A934F-6618-042D-02A1-4138EE75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951297-CFB6-2F86-9C8D-A28E09C6B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52586-D3A8-316D-F0A9-E27759F6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25D236-DF2E-0129-1485-67AB5219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B9A-7154-410B-839B-B1647FE30E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5B35A8-2DE2-82E9-ECA3-E0F36CE7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42008-DD6D-37FC-0AC1-A84402DA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2C7-5C40-4CF2-BBEC-8F3422CA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7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DD0E68-D12C-6622-EDF6-BD859391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2A998D-648A-CBEC-B246-B56E73FE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5DCBF-8701-52B7-43A1-30E5061F0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9AB9A-7154-410B-839B-B1647FE30E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D147F-19F2-93FE-DCAF-49E1C1F45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950A5-D4E8-B1EB-378E-16330CF2C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C2C7-5C40-4CF2-BBEC-8F3422CA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2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826" name="Picture 2" descr="3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2024-03-10T05:05:25Z</dcterms:created>
  <dcterms:modified xsi:type="dcterms:W3CDTF">2024-03-10T05:05:26Z</dcterms:modified>
</cp:coreProperties>
</file>