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2607F-744A-7A14-B80D-BBDBEDB7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651524-ED52-EDA7-1239-53C7013C3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F7286-36D0-CD01-58CE-AFF7DC24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1107D-4030-8A69-4AC2-6A3345C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5244-6260-7483-6C27-C4DD7B9E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8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52111-463B-05DA-2912-5FC26A03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07D44-9DC0-AB72-689A-01908A92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AAF28-4789-495C-D0A1-B1EAFCD0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0B386-2E8C-9029-D021-66F3D713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B57A0-315D-36AE-BF16-EFC5C362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CA7218-86D6-1F49-D7C2-AED4BA5C0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4FA71-3CA3-4D24-F5DA-62029D17A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37A6B-9C8C-F880-53C3-956E9537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9E622-19C0-5FF2-09EE-78D7C3AA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7CD10-EF16-ED8D-F110-852A884A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4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BBD6A-A362-1FD5-0625-FA2068EC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D0C54-7A17-5CDD-A744-08C1F5FF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AD460-4BF6-5040-F1FD-EF288CAC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69FF3-C86E-DEFD-A427-F7EF173A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B9654-F7A3-790A-9D4A-BDAB1150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2D77B-E31A-C2B8-7C3B-4E01C2F3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DF517-A5A1-9677-9F9F-529637F9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03CC2-74E2-B8F7-E73D-769F8649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6EFD8-DE42-0C1F-79E5-569C9F98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BE014-D951-4D59-A0F0-B9120B5A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2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1A0F5-DEE3-DF98-928F-E7D46C87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15737-43F5-620A-00BD-DD7BDEA8A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5F843-E411-6855-6C80-F5AFC1BD2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BB1E9-B13A-3048-50EB-03DB2F3D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5D043-B8EF-0D46-00D8-07547388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BBC66-FFA4-40D0-DCF4-7ED3DC48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2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9559F-6B2F-82EB-A047-0589DA38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31450-FB73-E4A7-B0D0-FA28AD42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E426F-7ED6-F505-77ED-7A5E78D01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86F2AE-B7D0-BE70-78E0-8257E0C77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11B650-D596-1838-BCC9-3F8EF13DA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2A25CA-1339-7187-A502-BE69C98F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2EEA8-BC3F-288A-CDDF-B2BF9823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DFADE5-E435-606D-2B20-59F077FF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9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ED30A-B928-EEEC-02D8-86823D39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F195A-D42C-EF4E-9770-6A3F1D9E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7557-5E86-DBBC-156C-00D1DE02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8D3B5-8DDE-A566-B9C0-5F251716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3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7D6D25-DB0A-960C-89AA-0AACE324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037796-6479-F493-A561-01D28B07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4D63E-6128-368C-E74C-88FCB1EB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997F4-3671-3EDA-40AC-AC240157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7F129-22FF-2BC6-3E01-665CA26A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D4384-E5B6-EC0A-D3D0-E62250F7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F995D5-0853-50CA-A7A7-1410D842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119CC-2F55-93D9-6A95-5A7C6B8D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907A8-0331-5B70-D9FF-615DBE13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7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EC47-A026-0F26-8586-29B981E6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D2F664-4A6C-5F2B-40B5-92644AF3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927A00-2047-D589-CDE7-DF6FF0E36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86DBD-52F4-CDE9-F997-90695A0A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ECF4E-920E-50AD-4244-F1FED24D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D8237-7FB9-141C-214E-3CD478BB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5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ED0EEC-1FA4-9F2A-2E4A-1AB5290A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44601-9476-9379-ED7A-8BC22B558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0EC9F-334F-00A0-AB5B-907F763E6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1C34-35F4-47B6-A406-67D3D0C414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E2485-2737-E84A-FB69-A3D7CDE68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F2A02-E543-BA1E-12C5-679540AB9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CEB6-840A-47AF-858D-14B128E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8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874" name="Picture 2" descr="3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2024-03-10T05:05:36Z</dcterms:created>
  <dcterms:modified xsi:type="dcterms:W3CDTF">2024-03-10T05:05:36Z</dcterms:modified>
</cp:coreProperties>
</file>