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72D32-EBCA-A3AB-9B52-E7A2F68A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24578-1849-D51F-2904-87175961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335C8-6DA8-23F1-9DE4-93276146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446C8-2806-9419-CB97-DEE992E1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B857F-3831-05C8-7131-075A2584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4572E-866E-2F72-B4CB-98B2F17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BDD7C-D728-1A12-3A0D-81DF6505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62E0B-3C1C-3C15-DD3B-A8CFC7A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BD98B-7DD7-4DE1-80F4-DBAD2DA2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B8EE3-EA6C-06D0-EAED-042DA369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6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25C78-731F-F70E-B0C7-5402967BD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0203C-139D-D913-BB7D-F69600B8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BE04E-1867-8EB3-AA83-0878E8BC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3424F-AF59-6EE2-951F-4D462BA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730F7-5773-E3F9-55EA-B05ED09E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5E8A3-C775-F1F0-9CD5-CEEF4B10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AC969-69CA-9006-730B-666E3829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4E86F-10A4-6B83-A128-24975803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8D254-C604-94DE-0A2D-93EA4751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A9A7F-D621-EAA1-807E-4A266C2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A901-CA8A-F439-6B29-4A78FB6F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05BCB-A8FF-9D9A-7DA3-19D5187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6663F-9D07-CF80-6BF1-5911395F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91C2C-55C5-2024-EBFE-E86375F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8046F-0D29-999F-5C30-AA7D0DE8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68023-8908-40F7-7956-D644C1DF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AAFD9-F5F3-16AB-A1D2-0C8C214F0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1FE3F0-4098-668F-7B42-53598634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E26AD-1563-CC10-BC55-7F3E6F5C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81665-8C45-43FB-0715-CDD71A7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D9688-C0C9-306A-AFD0-FC5C39F6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8B19-07BC-EDB1-A681-6D51EC17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37943-E0E0-D119-A591-C971BBD1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D8664-6504-2AAC-8D93-46F90B934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2F8C5-B3F9-301C-9C28-D98F8E8C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45E23-18D5-64FC-3662-3773183B5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C7782-A80F-6C41-6DCE-C9D1308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E9EC7-8230-E1B2-CD03-73BC941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6514C-2182-A8CC-C8FF-4228AF2D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FCE19-98F6-61CA-8B20-A5C184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D0F6F-76B5-58F0-A219-40EE4A13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4687B-60CB-9A43-0F68-86628A5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16E89-9D85-E298-6793-442E2DB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6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61E173-2546-3B5A-5235-37089168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6FE0B5-0A31-A921-6A36-E17D9DF0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E811C-0773-C870-B505-7B16E14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3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871F-567C-32D3-047A-DCF58D97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8E76-5657-8808-2A4D-5C1742E8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85ECC-B0BC-1571-A330-0ADA534C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0EFD1-25DD-A95A-9005-DAF14A0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9883C-6B78-B4E3-5F26-71E839B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67013-28F0-EFF0-EB10-73ADD5C6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680EF-B822-5042-3BD7-D5290107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C5F60A-807E-83FC-B748-62DEDB59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A1825-F693-1A85-EF44-339B2176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5A4F7-F161-CA30-BF1A-3AAA3BCC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97F54-FFF0-75DE-A6F8-696A85AC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9B3C2-D83A-7C7F-54A3-61EFFBF0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EC18A-D909-0826-2366-516862FD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0BED2-6E3A-2FC8-5D15-25760FC5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C128-E654-AEC3-8490-23C2F94DD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DAA2-34AC-47A8-9386-123B4B9734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8A199-2789-5AF6-8DA1-505CB376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06722-D83F-9E6B-0D2F-A3F342E21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2353-2ADB-4A14-A86A-9116BDB4F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2024-03-10T05:05:47Z</dcterms:created>
  <dcterms:modified xsi:type="dcterms:W3CDTF">2024-03-10T05:05:47Z</dcterms:modified>
</cp:coreProperties>
</file>