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42CD1-376D-748F-09FC-56A11725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02D762-1A0C-811A-1E51-3161E808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87915-F87F-267C-9EDB-0EAB991A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C8909-4F74-A303-C41C-EB5293B4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5EFC7-4BBF-0621-B7ED-041C9865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3849A-85AC-9213-C2E9-2130882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8C20E-EC73-78B2-CB12-BCCD4A1F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23FDC-E71E-49B8-4809-EBA1B7AC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A0EC3-E802-C9D5-EF8F-E204A287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18A9-8D22-4C2A-FF23-0E9826D6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7BDB2-7F2A-4A34-B46E-1BCA8F37C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E531D-F4A4-5DE3-EAAE-39EB4D5A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8681E-DC75-2337-D9B2-C1131DB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38D6B-CDCE-CD54-0499-6F943BFB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2D1EA-7ABA-BB79-5E73-509CB94C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C5B5-FD99-587C-B827-2F0F8174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19E5A-6D1A-634A-82AB-7A1E64C2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5F725-93E9-7599-FC24-184D655F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595C-B561-475D-496F-4EAA5AD6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45A70-2FED-4ED0-CA46-2707D9EA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305E-787F-685A-37EC-719CAEB5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0FF2E-3917-C09D-C2BC-9E3AFD51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622AB-7651-E4CF-311D-7294121C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7B4DF-DF5B-6800-3457-7F35D8F8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8414E-2D9A-0FB3-E70C-9AD7DBF8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8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739A-10CE-9246-6912-390295D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770DE-F031-D64F-346A-9CD915132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66254-AE5C-4147-B071-A5B72715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D78BA-2ED1-BD0D-E058-BEE1FD6F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F32B6-24C7-E3F3-688E-23994AD4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F11EF-56EF-458E-1EFB-84B3FCD6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93E53-4ABF-2822-18DB-AEF157DF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63FBC-C32D-17C5-097C-804082C3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9B902-FAEF-7D80-6A8A-3C6CAE0A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A7692-48E1-0069-EF85-2C9422984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CDDD-2CA4-F69E-B02F-DCB34745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81AE9-DCF9-DE5F-DEA2-CE4EA2D0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13537-1A12-E1ED-CB22-0E384625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0AE5E-00AD-9BAE-3D55-52939C0A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6863-9374-6584-82E0-EAED9E8A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7CD688-8CA4-B8AC-2220-74270A5E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82811-BBB0-9B1A-58F7-4D138BD1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4DB11B-C8B1-04EF-829E-5F94B0AD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8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B2E42-745B-1BD1-B117-13C0FC51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2BA1A-F4EB-CC0C-1CD0-59EEE9A8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12D6A-3568-A6C3-A2B6-B51D784C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89335-A14B-464E-B550-CFF6B9DE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6DFF9-2DDA-7B76-5110-2B4F07B2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1DE01-D9FC-15D7-1E2A-D2690066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15F0A-BD08-2C16-9E5E-8BE9720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276BF-AA46-1DF9-B243-A10967FB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1C546-C17D-060E-6DE9-4F23A402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C34DC-D593-9C35-AA67-45A9DBE5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B8CD51-4177-265D-35B5-7DFD5D5D9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D69D5-A456-9D38-B5EA-2B46B546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984AE-2B24-FDCE-AD07-07093F88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95CAB-9D7C-99D6-780E-62A8F37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B761A-FE09-5E89-CAE4-CE36A4A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131E2-4D59-FAF1-324E-046BAE43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EC42E-1F43-3753-40AD-54F72BB0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F5EE-B224-3A22-8098-F5E975D1A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8A18-EC8C-491B-A524-BE31D7EC39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B1978-14E2-A9FF-0EE3-B3AF63146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8704-A723-4764-622A-7DD5961D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5E7A-C275-473B-8119-C861A388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0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 descr="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2024-03-10T05:05:58Z</dcterms:created>
  <dcterms:modified xsi:type="dcterms:W3CDTF">2024-03-10T05:05:58Z</dcterms:modified>
</cp:coreProperties>
</file>