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8038-8E26-1B5E-9A48-60E674546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B8B44-D829-B623-83AC-E6012F7F4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819C7-DE5C-0D6E-E7BE-E117062B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FFAE0-4100-E88F-C385-0D85218D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39508-D7F3-C38A-6ED0-0C1D55ED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71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DC665-F466-5ABA-7C99-7B487FE7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604E0-9637-42CC-3625-7CE1BC6D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FFFC0-0850-CA38-FE5F-48128D7D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5BF1B-F211-6C85-08D4-B502D2B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A4793-2EF9-5279-9B21-1BD0C60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427C39-C099-9830-7946-9AFC4265F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F8B60-BF96-4D97-E4C2-DB87183B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9664E-489A-60B1-1116-8F2B22F5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1C00A-FE1B-1B59-3DEF-C5F28E24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F0910-5DB3-8903-7952-99CE6D86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2A69-E75A-8EE5-36BB-BD7AD402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913E-A07F-FA42-BF1C-2784B432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9A4D1-35C7-572F-6453-D8EB66E3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09491-3EBB-258E-EEC1-D95ED8D4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7B711-587E-4730-FC84-BD0F0AE6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5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C942-555E-FACF-C0B7-0459F248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785C9-07A2-F9C2-E63F-E901D9FB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A1585-1FF7-6161-DFA0-8DE609EA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F09DF-B903-3590-9B6E-73EC0A2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F186D-F836-6FBB-2150-8A1D96D1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5BA5-2F43-1B53-EDF7-A01F1C67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18F89-B4C0-5F82-D496-D9CFE1D3D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16A17-707E-6C4C-49C7-CA82CD02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974C5-7E36-B011-DA48-42DB5887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C3AD1-152E-83CA-17A4-36336DC7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BBF55-C617-A0CF-202A-86B506D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2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7C0A-3E11-97CA-CFEE-9565CACD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59D83-9BB9-36E6-1876-A34104A4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0ECF1-42A8-A583-3409-A4FFB942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5113C-7238-A133-C020-652A6AEE1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834F3-35A6-F7D9-CED7-EB583DCFC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A4685-0B57-AD99-EE0A-C32250A8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CB42F-AC17-46DB-BECD-32B8F23D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F576E5-9160-32DC-D5AD-897385C8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0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FC26-2C20-CF85-EA8A-D35A73C2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71FBA-B66F-21EE-F793-A9CFE31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8C200F-19F6-0214-3D14-7B2B62D6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41EF1-8848-1592-9DE1-949EF228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D55E4-64B8-EA52-5E42-A2E9B3B1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1F30E3-84F4-4871-9E0A-29BE30F6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BFC5D-8BF8-60F2-4985-E5D5068E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D4D3-F91F-CA4B-13FE-1757EB83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E1400-1F82-C7D8-3147-C817C3B7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AA6E2-EABC-FC80-EE26-966399A4F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AAE71-3ABF-A468-F6FA-FA2DD809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F932E-398C-9E21-63B2-96606B03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63530-8E92-78F8-4DEF-401094B8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74B5F-9D9C-288A-CBE4-222D67EA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191381-C83F-03A8-9E0D-6526632CE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7A138-7519-4A3C-AE2D-3F742B49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339D7-2823-2D63-0B41-28B97BC5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BC59B-0367-7DEB-6568-8609D524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B1739-6123-8B9D-3413-E9826B9E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7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5464E1-A02D-4DE3-44EF-82C74D3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5EAC7-6BDF-5640-8A37-D589CFA2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4D6EA-D983-459B-D523-F43823077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49B7E-83E4-18AF-924C-B6D4B8B4D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7AA03-A97E-575F-1035-53C41AC46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1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2024-03-10T04:28:34Z</dcterms:created>
  <dcterms:modified xsi:type="dcterms:W3CDTF">2024-03-10T04:28:34Z</dcterms:modified>
</cp:coreProperties>
</file>