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32CFE-E9DF-53A5-AB1D-C966438F2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D2860-6E86-6003-7D85-6D58A3CB7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C1538-308D-B40C-282D-25CFE8B1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C7A75-4316-4201-C8B8-D7D81A85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DDD7-9C1D-C952-02E5-A70B50A3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8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C774-8C43-B0A6-39B3-739225E0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EA0A7-5770-CB75-9D47-61131BB4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10DFA-6122-C41D-31B4-C148090F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67775-5B52-18AC-D37E-971E9CB1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4FE5A-AF34-1361-55C9-0B01A2D9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3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3B07B0-444C-BC91-3622-F5093913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1C234-FD3A-F63E-D621-C995D8D7E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00DCB-A19F-E12C-E040-FDD71915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D3B2C-F2A0-FFFD-5730-C06EECAB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B0814-4C60-65C4-FE2E-2581D417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9A8D9-BE88-B8AB-419F-49409FD9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55891-F7FD-B5E0-6EF4-B21A3E81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974F3-419F-62D3-2A87-6699E7A9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4288C-1D70-F961-9125-5B69DA88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0A1BA-BF07-9F6F-E551-737FFCBF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4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AF80-488C-8CBC-2FC2-013D8B00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D49BD-2534-7291-A995-81CE8475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8DBB6-C5CC-D9A4-FF0D-7CEF294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79D6D-2C7A-88BD-C783-7452C8B6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492D1-B0E0-C593-CF21-69662036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2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F535F-82EB-6187-D0BF-6E9069D9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3BB32-6039-3E20-A0B3-6C1DD3381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25D4A-1A23-A490-8138-7441C8F14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20EEC-6B6A-7B81-015C-B856E5A8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40C5A-6712-3BB3-BD61-AED2B276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E2C67-B322-4A3B-0021-62A09431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A988B-DF6A-FCA6-5275-7F46BD18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81F65-D2F0-D66C-CD1A-4FE3AA835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E73AD-73F2-16EC-F013-C3A69E161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EC3AF6-ACF1-E07C-4091-53498BF1A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7B4AFE-3991-7A9F-27EE-E007CC750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54E66A-19A5-264C-A665-3A5358C4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53A792-397A-FBD4-486B-BC394E09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C27858-FBEC-22F9-191C-A2DA8A3D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BDC8E-38E4-BDE7-870B-262CE3F6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844E6-7FED-DDE2-CB7E-E7D6CE8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7F2598-0C14-3C80-117C-BA8FF71D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AE42AC-293F-5DE0-C753-130E29EF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5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61AFC-2BF7-190B-3022-6AFDFED1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57B61-1047-FEE7-013E-5FEBAA01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435DB-3F3E-FB28-1E5F-BBA84EC3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8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55E40-2862-7CE3-6142-877D5E85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31D3B-D89F-ACA3-C46A-866A587B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AB3637-A7C2-4E52-A4A9-314E6797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DDB71-7B67-B342-46A2-F06C1393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29B6E-E197-B186-2C97-BDAA8124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8DD49-0FF2-4B1E-9E4D-F3CD4F59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8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E8B9-A169-AF1A-ECBF-03C275F4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095F38-8CB5-0EBE-D757-C62A48FA0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059A5-FBE2-7B3B-7CAB-6FE441F5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61A43-4742-3F3C-1823-2D216FD5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7A732-0B76-1B26-5BC1-1BFD42D3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808E5-89F3-DF89-9041-A7EE5CC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8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F69D8-0199-4BC7-F281-4414A93D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E8EEB-1B70-13CF-E247-CF5BEA291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FCFD2-5B0C-C06A-08E6-1451B4DD7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58D8-5EA2-44BB-84BD-21BBCE9473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B10D2-75D9-39FA-0756-9B81BF6B6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5DD57-33AD-6343-3B67-D432C7AE6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D2A6-45F1-4D84-A901-9A14B0043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0" name="Picture 2" descr="3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0995" name="Picture 3" descr="33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2024-03-10T05:06:19Z</dcterms:created>
  <dcterms:modified xsi:type="dcterms:W3CDTF">2024-03-10T05:06:19Z</dcterms:modified>
</cp:coreProperties>
</file>