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F144C-425B-030B-D138-87054D61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415DE9-C958-49E4-C91C-CA653A2C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33FEF-E037-91A0-C95A-A06C4BC1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B3939-51A7-BF92-1D1A-F6D0DEE9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3FA1F-B931-9694-B191-692202C7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06A49-9DA2-D116-569D-B8FB7DAD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9EE85-9C5B-7361-69D7-DAD2CB007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BBC68-08F6-ACE6-982A-E0D21D40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10392-933F-5BAD-2F06-D232AF50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2E774-0F4B-71AD-3311-70BDC9D0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9A8E06-88D8-2963-14BF-DAE12B732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8238E-532E-EB9C-7F9C-545A5BA39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835C4-1F88-58DE-8CC2-715CC6CB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53E1B-9CBE-9525-2F7B-4C0CDE9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E880-EFA1-C3FF-26EF-7DB20173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BE2AB-C99A-8E92-B62D-A7B05093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3EEF5-F7F4-CB47-2D90-98F1581E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F6AB6-CC87-B2DA-C66B-422B7780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C0F3B-6E2E-A596-B279-E32DEECE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2A6B0-F830-0FEE-4451-61A4E818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3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F4F3-6BF9-D0C0-A076-EEF3181E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FFD33-3D5A-5149-4362-F6C261F45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C32FF-1DCD-7F4F-43FA-867FA059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A2AE5-0FE5-B3E9-199A-F179A60A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C4D3B-B5C4-F647-D459-5F598175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DB795-ABDD-125B-7934-8B89CB07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FB595-AEC9-5DAF-E1B7-66908A45A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BCB94-9814-2310-3817-6BEEDD1C6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11562-8275-E868-71A6-C361FEF3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5162A-4CCA-B9B6-CB7D-861989F6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54C72-32EB-7A67-C0D5-13140D98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FF21C-EE61-6048-A770-14D5259E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51BAB-B711-151C-1A97-C631359F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7A3AF-B36A-F8E9-C6C5-AA584F340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4BDB32-4AF2-B984-C255-BF54FBE26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8693A3-460B-A59F-E7E3-1BB662AAF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BB155F-FC7D-F26B-6C64-39A224A5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236B2A-FB0E-FC79-DC3A-EA12748B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2F0A0A-46A8-70B7-566A-1D8C340A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4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136E3-6552-E71B-3128-A18A207F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8E1F95-E146-58C3-5F84-EB2A02DA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66336-071A-4617-F0B7-D76DCB36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19AFF1-05D5-971C-4FED-D250B7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35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F251E9-2027-AA9D-E556-F762B6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67A1E3-87BF-DAAD-C270-C4CDBC3A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EB8207-581E-8A8C-94F4-D2BBAB59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82B9-2C4C-14A4-8A06-AD0B510E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A2F06-C369-372C-1D43-8920D5AA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3C1D71-EB96-D2BD-1A7A-8E1A93636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265BC-082A-CB3E-00E0-FB232A4F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9857C-202A-6051-5BC3-662F781E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58D3B-6E2D-3344-827C-94AB63E7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53F8A-6270-2335-36C3-D542CA11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1BA155-6B96-835C-2D9E-1A298B119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D2922-21E0-A7CE-E83D-66E96F29B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2E54C-36EB-F928-B113-37859BA1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42A55-0981-D335-280A-BD74D5EE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DDF88-3211-3491-01FD-F095390D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1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885E57-AB46-68DA-A0AC-D5CAED79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8BB21-6847-332E-85F7-D38AB9E0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07FB-DF30-5D87-F3EC-F37D1175B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01D6-B07E-4C41-B48A-AD55550005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144DD-4756-20A8-3A4A-F4D7EE771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E0311-773C-EF58-41DB-42A50C42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86F6-8037-4759-B2EB-DEF44DB9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18" name="Picture 2" descr="3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2024-03-10T05:06:41Z</dcterms:created>
  <dcterms:modified xsi:type="dcterms:W3CDTF">2024-03-10T05:06:41Z</dcterms:modified>
</cp:coreProperties>
</file>