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513B4-0692-CB20-148A-F28AFA35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2FD288-FFB3-DDAF-53E0-880ED7B36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29FA0-A24F-D6FB-07FA-EB347FD9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7A45D-E1AC-4987-03BD-8881CFB3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B48DB-0660-2C9E-8FE0-2F1589FE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5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1EDC-A0C9-9B1B-2237-ABE63356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EACDD-931D-CD7F-ACAC-B427632B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CD9FB-11B7-A46A-3B16-BB3CA7FD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A3D95-CF0E-2FDB-299C-99EC756F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B883B-9F13-9A79-C505-D79AFD0A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7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0E285-76C5-33E6-C969-0A70203F8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A2467-D570-752A-4B5B-9673EC2B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4E48A-074B-6FF9-67CC-D0032B97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DE148-4F29-0CFA-2119-F5359F5B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E4E03-107F-084F-CC72-A539DF66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7A0FC-C8ED-A46D-74E4-EA4ED954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E81C7-5828-B1BA-190E-8F9FD051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C360A-2A26-0241-D564-8446CDC3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BF547-E4BA-1780-5C7B-F6EED4EE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CF85F-E1AD-F71E-C7C1-30CF6D14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695DE-79FE-524D-F3DC-D4E9CA11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458B0-D068-798D-B113-FD83DE96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71FCD-BA2D-610B-9DA7-0CD273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D46C0-B31E-5557-1161-E4BCF43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8CD24-7AB7-304E-0B9A-85C15EED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66267-7A6C-CB9B-47D7-8AC007E2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6A31E-F81B-06C4-15DF-29155290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82B28-835D-BBA1-84B9-9DBA2713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999B4-C82B-927F-C303-9F46A319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06423-D685-922C-7AF0-DE78681F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499AB-22D3-B6E9-406D-89A7B677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4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6C91D-6696-E509-276E-A98A99E4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DC7A-DD98-5856-AF64-ABA71C30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D9245-AC81-72F2-5DA7-C80704B0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CB82E5-7ADE-A036-2C85-082250D9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1ECDFF-6543-2419-8ECF-D873CDB6A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E260D6-EC9B-57A5-FA7E-BCAE2C03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96862B-F5F1-1203-1684-3E7ED716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2D875E-DB73-1C88-7D0C-A3F0FE3F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6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054C1-B7D5-18F4-18C4-ABBC0215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628DF1-0272-1ADC-CF35-65E64BD2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498F1-CFE1-A67A-AFDA-E317D23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C86EB-9F4E-807B-3421-8591C774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716B5-6291-E6BB-7227-2309E436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BB96F1-52B5-E7DD-6340-9FABAE83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2337E-A709-93E7-E19B-3C9668F0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3B2D1-3F58-8001-9707-21A625F4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97FEF-9623-0928-91CB-4C9F7212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06E4C-3C12-1229-26F4-9021A3DD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782EA-67F6-FF4B-F391-BFD62D1D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C8075-2CD8-437B-E91B-63D79646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A4040-2419-E973-C5CD-20B527B1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559C3-3383-1C17-8464-0C91A05A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E7229-E614-BB8D-4D34-564112598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D68F9-6ADA-18D2-279F-A6E0677A5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152BC-B8B8-D7FB-A500-A1A33C32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91B88-3E9B-C248-A7F5-BEC6CCA0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6682E-8745-7D7F-6EFF-78BB4BD5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BD12B6-C660-FF6A-6AAE-F0DC7B9C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62703-B97F-5A79-4C35-F486041F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34B3B-F0F0-F070-9FFE-8250C9763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41F9-BC51-439F-93D5-02994B832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220EF-5F5D-650E-17C1-4FAC3674E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0E843-9E0A-F824-E191-94FEC23F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4EA9-4EA0-4C6D-992A-7BF50E031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 descr="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2024-03-10T05:06:52Z</dcterms:created>
  <dcterms:modified xsi:type="dcterms:W3CDTF">2024-03-10T05:06:52Z</dcterms:modified>
</cp:coreProperties>
</file>