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73EE2-15FC-0BA2-622D-67A8DDEA2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0ECF2F-60D4-A05E-973F-5FBA23BB4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97518-1953-86A8-1520-14A2B52D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07DF-5F1C-4C0A-8373-8F840AFE8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0848C-59DD-A6A4-CD95-B9F5960A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89A99-F71C-1AAF-C5A6-5A0357B4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DEF9-94D0-4467-8C1B-961BE8813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2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558E5-7A64-0C78-3264-4B773C1C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07B074-DC3C-BE04-2A40-D5B959BAD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181D0-3385-969E-3D9F-C90B08A7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07DF-5F1C-4C0A-8373-8F840AFE8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15933-E6B5-25F1-A9D2-16517B0D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2B7DA-571A-0BA4-15A7-1572EC8D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DEF9-94D0-4467-8C1B-961BE8813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883140-FD9A-EF5F-37D1-9CCE3F730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9A98A7-9A36-39F2-FED7-D76946D2E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0DC84-B2C9-2962-683A-D6382DE2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07DF-5F1C-4C0A-8373-8F840AFE8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60409-91FA-6193-331D-1F3AE21C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58EE4-D6F0-24FF-1E15-6BE43481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DEF9-94D0-4467-8C1B-961BE8813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7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D1DF4-2686-42E4-7E28-24573923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E249D-3731-7DDE-03C8-F7B89CD77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F83DD-884F-8041-422F-E5B3AF2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07DF-5F1C-4C0A-8373-8F840AFE8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B3D26-B2E5-78D8-2799-27380DE1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CC644-B91F-F4E2-A82E-66DE241A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DEF9-94D0-4467-8C1B-961BE8813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A3871-D286-B323-3514-D192F8E2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62AA89-F520-9FD1-8559-3DA2B137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3F6F1-E9C3-8B01-913E-113C922E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07DF-5F1C-4C0A-8373-8F840AFE8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0D533-ABE7-E904-27E4-A4290BFB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2CED8-E900-3102-948C-8005DAD3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DEF9-94D0-4467-8C1B-961BE8813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3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70AFB-2798-7A26-2ADD-B62186E4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57E79-CA4B-5538-3AEB-3762B1C8F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7E344F-D0D8-A6BF-D864-16860956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E3713-5FB8-2DF8-42C2-268E7DD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07DF-5F1C-4C0A-8373-8F840AFE8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BB63E0-BBB4-9E65-293C-50B8A695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5DD9E4-9CE8-4A21-5668-D62A6E73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DEF9-94D0-4467-8C1B-961BE8813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9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FE39C-0EBA-B290-7D15-965A87D7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8E058-F390-63AC-C1FE-40ED5E29F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C8E694-9208-B9FC-902C-40120D050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D2D9CA-211B-87A9-CA5A-0DC7C5FA8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F85B45-C723-F0C8-64AB-B6A55A75C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C47F16-9F79-2A2F-7897-E03E28B1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07DF-5F1C-4C0A-8373-8F840AFE8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A88444-BF7C-C5EE-0112-3491EB68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CC8E08-E668-7290-A592-C51FB422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DEF9-94D0-4467-8C1B-961BE8813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4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A8361-17FB-B3C5-2A0F-570F5721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8817A5-C4E6-B84E-89DE-B30001DF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07DF-5F1C-4C0A-8373-8F840AFE8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E15832-446F-FECB-7D9D-4EC28886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40EE8F-1B98-92F2-C111-BFAFEE4D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DEF9-94D0-4467-8C1B-961BE8813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1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66D45-105B-EE0E-77B5-515679C9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07DF-5F1C-4C0A-8373-8F840AFE8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72026-4134-7740-CDD7-A60C230D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EF643-F8FF-DD50-D535-37E2138C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DEF9-94D0-4467-8C1B-961BE8813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74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4F692-AC5D-4A47-11E9-EFB5A25C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225A8-24D7-814A-2987-F87E8F8D9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D5DF2A-0D38-4714-65F9-089C7670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EE750-3C5C-B734-FB87-9FF2F8A1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07DF-5F1C-4C0A-8373-8F840AFE8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DD6E1-CFD1-9F00-CDD6-75B4ED28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3FB06-E03E-D8F8-0606-48461E8C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DEF9-94D0-4467-8C1B-961BE8813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6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5734B-6CCE-4D7C-4A27-4EAE1684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19A61D-48F3-CED2-2C42-193F88589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EAB24D-AE3E-B542-4279-1CD969B9B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8E59A-E7EC-5317-651D-D0D5D7D2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07DF-5F1C-4C0A-8373-8F840AFE8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F3EE5-2BCC-0DED-39AF-E82E9B4A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6B4DF-E8B8-3D62-AD30-CE633CCF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0DEF9-94D0-4467-8C1B-961BE8813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1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E90C61-F61A-046A-1F96-5DF2514B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EDEF1A-81E3-7920-B874-2328B857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44127-6589-EAA7-15D6-68EAD066B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407DF-5F1C-4C0A-8373-8F840AFE80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CDE2F-EFF6-7AE3-1D97-51F17FDA4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16D7A-66C8-E68C-DB77-0592FA6B9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0DEF9-94D0-4467-8C1B-961BE8813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6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2024-03-10T05:07:14Z</dcterms:created>
  <dcterms:modified xsi:type="dcterms:W3CDTF">2024-03-10T05:07:14Z</dcterms:modified>
</cp:coreProperties>
</file>