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AF092-B656-DDE8-8ACB-212517FE0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80562A-A8FA-FF58-CF7C-262673A59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BE5B1-E947-A681-F8CC-02067524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895F-3369-44DC-A428-72484E84E0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49D03-2B41-80FD-C676-76308CBB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C9138-F731-20AE-7703-E772C90F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C4EB-695D-4F4A-B315-1FE7593CC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71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B88C8-90CF-0599-AB40-CD664BEF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33727B-98CD-D4ED-C874-01213D1D9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110AD-E8DC-9129-B604-62A5789A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895F-3369-44DC-A428-72484E84E0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A6204-D4B8-5715-CD7C-43D0A203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A4CCC-2AFE-DA61-39CE-571A1E89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C4EB-695D-4F4A-B315-1FE7593CC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61F15F-5B32-6AAC-F2E4-0832A8C82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B125D-2C45-BE8C-DD09-54D40BDA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1E4C1-785D-B13B-C0E4-55970154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895F-3369-44DC-A428-72484E84E0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9E8A3-1733-4DA5-5C87-87C1736A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D99F4-6B24-8A27-2917-2F639769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C4EB-695D-4F4A-B315-1FE7593CC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5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F9514-58B6-48CA-7303-255F9E88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AE006-68D4-4DAB-A976-5952EA39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F0E61-A307-4F7D-2381-2B429621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895F-3369-44DC-A428-72484E84E0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F2391-5C0B-70A9-8353-260E585E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9308F-3F6E-82DB-1A2F-12AA7AA2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C4EB-695D-4F4A-B315-1FE7593CC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6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6A581-E3D8-36E4-D717-D9EC8AE9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468ED-4976-7B99-7751-7320F09DC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B2FB9-82F6-85C1-6367-2CB76A3C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895F-3369-44DC-A428-72484E84E0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511F1-46F5-CA9D-7D66-6FAA8F45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C3D3E-9255-A60A-227A-F3270FC8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C4EB-695D-4F4A-B315-1FE7593CC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1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09343-215C-3695-C79D-2C6C5A4E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3CA5B-3E26-3D63-19C5-6FDDD6966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CFFE02-FBD9-3B39-52EC-78E1A4644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45072-4002-9941-6E84-CD805646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895F-3369-44DC-A428-72484E84E0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8386C-F098-11FF-53AA-1F9C9897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31EA80-5EC3-7A4E-67B9-EC33611B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C4EB-695D-4F4A-B315-1FE7593CC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0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0FB9A-B0EB-C812-4650-F25F3AB4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7A2D03-0FF5-08B3-9628-345C68181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9277F5-027F-4F46-4DCB-F5CD74EF5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225604-DB35-7D53-7E55-6F090C429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85A7EF-F52F-5F9B-7C8D-F9A6BE035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221CC2-61CB-E76B-CBD2-0B4BD422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895F-3369-44DC-A428-72484E84E0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B86A66-7D0E-A8E1-EAB6-FF84F05C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B352A-ED7D-1946-1F99-EF180A0F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C4EB-695D-4F4A-B315-1FE7593CC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56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0BC77-F021-5FC2-F839-66A6139A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0ABA76-F876-A12D-63C9-B5D0EDB1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895F-3369-44DC-A428-72484E84E0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51B4DB-F049-AA26-11F8-C69D3BAB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D94876-4260-C344-433D-AA9B2252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C4EB-695D-4F4A-B315-1FE7593CC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6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4EC0B6-0DC7-DBDD-4AF7-2D155DE1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895F-3369-44DC-A428-72484E84E0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1DD325-5E61-71E5-E09E-41E5D5B1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CB3EA3-2B15-9AEE-6E4E-163ECA8B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C4EB-695D-4F4A-B315-1FE7593CC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7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3987A-E242-F43D-8BDD-3B49EDE4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FDE00-95A9-BB91-D43C-1ED426A6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C7253F-7C10-2D88-6383-967013DB8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00EDC0-971D-F1E0-D542-C631B9C1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895F-3369-44DC-A428-72484E84E0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67925C-D3FF-677B-C936-D98DB7F8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8AC76-8B99-69A2-7BFF-87B9838A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C4EB-695D-4F4A-B315-1FE7593CC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D5908-8E82-9E82-282C-98EA56E6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C28295-06A5-A3F6-C673-B4D16B812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41C632-AA5E-99EE-355C-F7B693F07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9B98B7-2E34-7AC0-1AB7-3ACFAE0A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895F-3369-44DC-A428-72484E84E0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D6527-4F46-B35D-76B3-2779734E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5F105-8CDF-C3ED-CFFE-351700D5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C4EB-695D-4F4A-B315-1FE7593CC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1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1AAB44-F6C9-2FFD-0F4D-32E0B3A7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C8228-0C83-BEB5-C18B-A738A176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41BD1-3A61-80E6-AF42-27339E473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2895F-3369-44DC-A428-72484E84E06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0DB52-7951-93D0-3C96-E7ADFF034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7CB64-CE77-66AA-328F-D2444EF9E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C4EB-695D-4F4A-B315-1FE7593CC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04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114" name="Picture 2" descr="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2024-03-10T05:07:24Z</dcterms:created>
  <dcterms:modified xsi:type="dcterms:W3CDTF">2024-03-10T05:07:24Z</dcterms:modified>
</cp:coreProperties>
</file>