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17A1-D49E-7BCB-21CC-B8481217F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5597F-A89A-88FA-C107-6FCA834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E3659-2ECB-330B-3588-FA5479D7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D5675-0620-B505-F405-0E49A156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1B04A-75B5-402D-75E9-7DE79366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5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9005D-5E4B-B925-D21B-FA85AE4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C5068-DEA7-CADC-74DC-65041D75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7F4B3-03E5-46AF-F745-EF8ABF1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93160-82F6-20C4-9796-028014E1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BCD2F-898B-A144-B097-0B9F0F82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7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7C09C-7B41-4E32-0716-12182238D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2195D-F05B-BC7D-1907-3C32A17C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447CE-7188-0078-0640-E0F2E7D2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E3C3D-4706-350F-8AF3-C3B2D982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FB3D-1965-3538-7A52-61F886C1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10083-611D-909C-BE37-98A8BE63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0F3E6-7ECC-5EC2-E60C-413A6088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E0EC-8B87-6B75-908C-A8B7F33C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B0F4E-0337-BE32-6B77-0E6DDCA8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E6B33-7725-971A-D0A6-74182051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4237-64C9-D8C1-E765-CD258EA2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84244-B794-F9EA-00FB-5DDBC453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46141-2715-9CB2-ECB2-4E7D2EDB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0EFCA-1A7B-4899-66E2-2D7E6FDF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D77FA-79D3-045A-3D6A-50D58B96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1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6BEA-8D7C-612B-9898-619B5E1C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C5DDF-0883-2DB0-DE9E-31B2D5E4E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E7449-F548-087D-766F-E47DB9DA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4F09F-5896-65E9-939A-19BCEA9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D642F-2FD2-29C3-FF39-58FF9051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9DAA4-919F-CD8F-5A0B-6874445D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577B-94A9-F63D-4774-66D491EE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D3B89-70AD-964F-E2BE-7F275C0F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0E90-2E03-AE33-E38B-FC2CA582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D6B3B8-AE50-4E7B-8E02-D18C6EFBD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E6D57-357E-9421-D9E6-7014EC75C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2369CA-3567-8F11-BA3C-ACD3A94D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F7ED0-B3E6-8D66-81C9-DB6AB3F7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51087B-9AF0-A23B-8682-E64FAF8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AAB24-A282-CE2A-C97F-AF863C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B6E50D-AA2B-F458-0D67-9AD4EF35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2DBF3-9B24-40F1-D69D-02682D0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75C46-E503-476E-0B21-700B045E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5948-91CF-51AD-E501-1475539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57A91F-C203-BFB0-A790-02A12561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5AA09-43F4-11F5-4025-E59DA9D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8460-7F39-6815-9C90-EBB9F1A2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F829B-E43E-BA83-F71C-B6555E26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8C611-9222-68E5-D5F6-4B723D74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995E8-767D-2251-A15E-6717B7FB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1E593-0291-C9D5-14EB-8D8ABC8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E00DD-7A54-7B47-4FDA-03C36122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9C54-6717-BCD2-143E-76661B83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31050-A7E9-BBF4-7B76-DFEE96A05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FF0AD-A14C-C32E-960D-A60A1834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9B66F-262A-D85C-0CE0-396F2956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D8CC3-3449-9F96-7790-4E06541B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E1117-1378-4FDC-7031-6DAFC3E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75320-63CF-6EDD-BFFF-802846EC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BD81D-EDC1-B047-227C-CD454243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134C7-4753-8468-2EFC-E9724D4A4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C9C5-74B1-4D67-94FE-9BE6B08119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945CB-5D90-B878-367A-7B0948DD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6E650-55DF-C134-CCC1-6826C495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6C6E-2B3F-459B-B809-376718DA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2024-03-10T05:07:46Z</dcterms:created>
  <dcterms:modified xsi:type="dcterms:W3CDTF">2024-03-10T05:07:46Z</dcterms:modified>
</cp:coreProperties>
</file>