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E19D9-8350-F1B3-AE7A-F44D2C45C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0F74A3-BC41-C18B-19A2-E9CC371C1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77BAD-EDDE-7CD4-91E0-EBFE373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5F30-7572-4A51-BB52-0085B7BBF7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55B3C-E59C-E8BE-8E3C-D51C92B9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72AAC-CF12-CE49-14C9-49E15111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8381-D522-42E7-AE61-1E13DA2B5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3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D2B37-AFE7-A547-35EF-5D08D9E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C9638A-230A-0558-00BA-321FC9C6B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66B33-71C2-2549-600B-2A69805C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5F30-7572-4A51-BB52-0085B7BBF7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EB3E1-5F3A-2FDA-33DB-DF969DF0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C5493-9EB6-0FB1-8D52-2B42BFE3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8381-D522-42E7-AE61-1E13DA2B5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79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80CE06-1183-5F37-00BF-4EB164E1D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1151B8-A3A7-1F1C-96A4-C3FC91DE3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784ED-B2EA-9F2F-83CB-ECA00C75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5F30-7572-4A51-BB52-0085B7BBF7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0EDA1-4BEF-B771-82AE-1F45F095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0E119-9E2A-8228-F36C-771D14F2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8381-D522-42E7-AE61-1E13DA2B5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29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056E5-BD2D-9354-A56B-14F92E93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C2349-B5CD-726C-35AF-66C4841A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315C2-C9D6-4E29-89C6-C0D72BA9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5F30-7572-4A51-BB52-0085B7BBF7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89122-4B76-E40B-F331-007CDB3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57550-CC3D-0EB9-BFAA-67AF5FA1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8381-D522-42E7-AE61-1E13DA2B5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1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06B48-28BC-B99B-332E-81E71544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0A3E8-51B5-511F-B170-1C260679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1DD64-8306-F5C6-C099-649F9056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5F30-7572-4A51-BB52-0085B7BBF7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309E5-D8EC-0A5E-E64D-04431187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34363-3FC8-5365-919A-71AF2BF7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8381-D522-42E7-AE61-1E13DA2B5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68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EC15C-CBA7-44EC-937D-CDF35BA0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8BDAF-C4C0-575C-30EC-6712990E8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868FDE-3F11-47E1-B543-15DB4BBB5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56EB5-B454-2664-7F24-D4EB3AC7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5F30-7572-4A51-BB52-0085B7BBF7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5A4365-0C7A-E949-4FB1-71140514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6FC06-8C2D-2FFA-F718-3D100982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8381-D522-42E7-AE61-1E13DA2B5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9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61DDE-E18C-23DC-DEA2-67AE8D93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3B964-FB10-168B-2941-F6A3B34F9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B360C9-3CD7-0EBC-7D94-556F7795E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770F47-585F-57B0-9996-68C909CEA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4B7FC8-083C-C3CD-EF93-62D7D0F04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FA2210-A496-C332-B40E-0A243AF7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5F30-7572-4A51-BB52-0085B7BBF7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34ECC7-7E44-E710-2180-1125DAC4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6B2CA5-0ABD-4D7E-B27E-58090989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8381-D522-42E7-AE61-1E13DA2B5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54B46-F9BA-AAC3-F87C-3FDA36F1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5D0AF5-E064-4AEA-9A53-F18472E4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5F30-7572-4A51-BB52-0085B7BBF7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738AA5-446B-17E2-4163-EBCE84C4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D9F566-056D-E8BB-1004-A23040B0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8381-D522-42E7-AE61-1E13DA2B5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1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AC36E2-114E-D475-FCA0-B06AD097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5F30-7572-4A51-BB52-0085B7BBF7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FE7A8F-EB03-7A04-B5F6-061DF6AF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D71B6E-B67C-DE3D-0927-81438BBD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8381-D522-42E7-AE61-1E13DA2B5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4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3ADFD-9048-687D-4079-FECDEDB3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6A670-301B-88D4-F972-8BEA2D23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EC1248-B58B-8329-74B6-B583A3F15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3B953-850B-79B8-E6F3-AE029EBE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5F30-7572-4A51-BB52-0085B7BBF7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B6D8B-63CB-AFA9-6018-A33DF0BD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3EEFE-827E-304A-A3B9-2C5F956F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8381-D522-42E7-AE61-1E13DA2B5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3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AA272-0296-5886-E9F1-45D1DE3A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4F8201-6269-2E49-FDD4-9802391DF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84C3E9-CD3D-8A8C-1F11-0FD3936D4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2486C-2CD6-5687-C4AD-795C6E0B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5F30-7572-4A51-BB52-0085B7BBF7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6BA74-D7E2-F100-7C47-56F83FBD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592F98-4AC3-B27F-C937-6DBF6636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8381-D522-42E7-AE61-1E13DA2B5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8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77ACD4-AF32-D93F-A50F-EB303673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C83CC-C668-46E8-BC77-3ABCBEEC0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ACF91-6ABA-E0F6-4F44-27D8FDA24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C5F30-7572-4A51-BB52-0085B7BBF7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6755C-9521-ED40-EC23-5D3982E1E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6986B-8C8A-6E5E-0FBA-D5EFBDD91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8381-D522-42E7-AE61-1E13DA2B5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7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62" name="Picture 2" descr="3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2024-03-10T05:07:57Z</dcterms:created>
  <dcterms:modified xsi:type="dcterms:W3CDTF">2024-03-10T05:07:57Z</dcterms:modified>
</cp:coreProperties>
</file>