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D352A-1A7C-079A-57BD-E0849CAB0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15F743-26FF-0BE3-CBE6-2BE573CD0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43AD1-938A-C801-3A7E-629C20C8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807FE-6A41-5A7A-36ED-D6945E63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BC09B-63A6-9658-5CB9-9EB78377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29D57-BDC3-DE98-3375-DEDE0119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822F0-C342-7CA6-1201-2B6336F98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3D15D-AF31-C817-26F4-8B580B7D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6C589-1B68-83D2-477D-755D596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B4D5E-53C1-E666-9463-A01B68D4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F6E66-12C2-2683-C9C9-79389B55D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FA7F5-17E9-921D-14F5-EBC7EDFE6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7F6D5-5AFF-20E8-2305-D35F65E4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EEAF2-8B22-43D9-7383-DCF5269A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81106-B53F-207A-507C-6156A828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29BEC-5A1A-E724-515F-81CB4460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F8300-EE07-D480-83B4-875A4D9F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4A9DD-D595-40B5-E160-61068C05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65F18-94EF-3119-8D34-C820A399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86AFE-509A-6A1B-86A3-2E33BFD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3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9A369-39D3-5E90-0EB4-3FA3CA0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7D139-B02C-EEF6-626D-A0FF8A4A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1999E-9096-79CF-AC3E-8B63E416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4BD0E-126E-6FB9-C12B-9B5BEC6B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D4D02-C3D8-8AB1-CA50-DD3A291A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6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64BCE-5285-602C-9E7B-E703DE3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1F486-CD51-B409-FDBF-EE5297E59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80831-F17A-E1CE-F28E-CE9FD62CE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B43AF-504E-5ED5-9CBE-C9DF3770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AC45F-8CD0-5852-B975-17715298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4A585-EC56-E527-4033-F6DCAF9E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2A51-38D2-0A38-099B-3A15E8FF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47E9C-2855-1186-F9F2-3BB9BB07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3F2AD-4BB6-4DEA-2DA5-676C7E0EE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DC85E-E4ED-041B-8E1F-239F1020E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74C49E-B565-C13D-BB4A-CF1B2DCD7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B467F-E52C-D50D-1D47-9F5C3472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4D1E98-CD34-AF02-A385-5EE5BB1D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2D5709-26CD-EFD8-3ACC-C9B3C06F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10974-D0F0-9E96-204B-4F04BFEB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6E9AA-3BCD-A48D-D213-D10B905B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9BF31-86B8-0B3E-08DB-0021920F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44FC3-D802-B2B5-D121-004DDAC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4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E110F6-6DEE-CF40-4070-1659C718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0EB135-A3D7-D22F-FEB8-684DC69F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3414A-13E6-CE6B-D60B-1D2D52C5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7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0EFDC-56D6-CE06-0247-19EE6D3A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494B0-9E4B-9659-1B5E-2292D1A8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897508-E04D-A96D-8A3C-D9666D14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D7BBB-B523-EE3E-FF69-12087C87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8BF0D-04C1-D399-DEE6-98A3D41D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F462B-3613-103B-5981-B6853C7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B8C0D-F4C4-CF1E-C793-EFF89279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BB470A-934A-7A2A-FF9C-43D969431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4B74C-589A-393D-C229-2CB5A6DD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D7BB3-3947-F746-4B6A-955CEDAA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93141-4ABB-64E1-A7A9-1BD0F813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200A6-851A-4924-FE8C-398B5603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97C89-D200-3CE0-7723-A89DE32D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0136C-3F85-9951-7A71-C4DFCF4B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CBBBC-3160-3A72-4908-423F38062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93D2-AC9B-4089-A83C-A9A6B1110E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20497-8811-713D-D823-5EBF46B81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AFACA-23CE-1B27-BDEB-6DA2F441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A65A-D9CB-49B0-9390-7DD899EC0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0" name="Picture 2" descr="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235" name="Picture 3" descr="3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2024-03-10T05:08:08Z</dcterms:created>
  <dcterms:modified xsi:type="dcterms:W3CDTF">2024-03-10T05:08:08Z</dcterms:modified>
</cp:coreProperties>
</file>