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0CE0A-4D2F-B580-F2C1-9788FB02A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D967E-6321-8697-E7FD-B8C6867F1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13198-2CDD-01F6-0F48-E2D168C0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E3B1-A9E4-4A0D-BD41-D26742AC8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978C4-300A-46D8-E954-C2960AB3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795E4-0094-0BD0-C744-90A277E4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DA68-E93C-4DD5-9EF8-4955C875E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FC1F3-28E3-FD40-3121-50F95978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1B4A6B-FE77-BF82-305D-8F797C43A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11E2E-312F-8092-71C7-15A7C982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E3B1-A9E4-4A0D-BD41-D26742AC8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F965A-2A19-976D-1049-1D1D0CC0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29195-EE4F-242F-704B-93C862BF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DA68-E93C-4DD5-9EF8-4955C875E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4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AB22F0-C2AD-3337-57D8-626187994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FC5A0E-2EFB-CEC8-B422-411DC8D7E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1992A-FD7A-9691-3B4F-8A21059A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E3B1-A9E4-4A0D-BD41-D26742AC8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19591-CE2A-84C5-033D-02C0B687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D2B03-1FFB-70AC-96A6-E898969C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DA68-E93C-4DD5-9EF8-4955C875E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7385E-D1BA-0F1D-66D8-1FD07310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3016E-1259-A8FB-E2F4-43EF8903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4CBA4-5149-DA46-FAD8-8F547C66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E3B1-A9E4-4A0D-BD41-D26742AC8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A10FA-870C-5EA5-B900-6D20BFCA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7E2BF-0AEB-12C7-C03B-081053EB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DA68-E93C-4DD5-9EF8-4955C875E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9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FF68A-84C9-F883-11A0-F6B7A691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8A039-6E41-54AD-73B8-7F0A60BCF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AF8B7-B1F0-3582-79FA-738D069C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E3B1-A9E4-4A0D-BD41-D26742AC8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58533-8CE8-244B-D2DB-45FE3C37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3EC96-7E1B-791F-C138-9C094716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DA68-E93C-4DD5-9EF8-4955C875E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6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FEAE4-A003-0BD1-BE83-1752BBA6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BF8D1-0644-38C3-8B15-B1FED039D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2D2442-6028-4CB2-B92A-4FA318AF5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15D275-79C2-161A-D84B-EB44D75A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E3B1-A9E4-4A0D-BD41-D26742AC8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F99B6-856B-1134-16AF-8C32FACF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03D515-59D5-D7CB-8AAA-19668DD9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DA68-E93C-4DD5-9EF8-4955C875E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2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312A7-20A0-A6EB-8490-2DD66899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FCFFE-D017-65EA-A371-B87C47E7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FC6EDA-47CC-3227-C785-B57A79099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53FAE2-E25E-84DE-2A7D-DB162B9C0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6225E5-E469-9C3A-4775-DAC5CD611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D3A5E1-E82B-BF40-9B3B-EE34FA2C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E3B1-A9E4-4A0D-BD41-D26742AC8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8AF020-1787-54CF-4F2E-7080E483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6CA485-A1E8-D1E1-3AFB-8133DC69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DA68-E93C-4DD5-9EF8-4955C875E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3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98A94-1579-AA25-431B-3707DDE5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6BA3E6-028D-A6B9-A50E-C2305631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E3B1-A9E4-4A0D-BD41-D26742AC8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3DDD7B-1638-052B-080C-4311A3E8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FAB09-77B3-1424-D5A4-F63F8DEE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DA68-E93C-4DD5-9EF8-4955C875E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1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EB5C3C-CE2E-8154-6DF2-A4293675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E3B1-A9E4-4A0D-BD41-D26742AC8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53250D-D388-EC4B-0A36-53E7A61E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D01FF-C760-5EC2-32AB-902D2FAC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DA68-E93C-4DD5-9EF8-4955C875E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0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D0864-0EF3-C11F-D0E9-AB740189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A7686-E57B-0B4D-6DB4-9105A85B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4290EE-749D-72E2-A270-47AFD7545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8C11F3-2D2C-536E-6549-03C2A7A8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E3B1-A9E4-4A0D-BD41-D26742AC8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BC2E9-120C-EAB9-B50E-9839670F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E15CC6-FE46-9405-2633-C32AC231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DA68-E93C-4DD5-9EF8-4955C875E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06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1888A-6702-3220-101F-136C2CD4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73CEC6-FB38-86F0-53E7-CC6F32079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CB0569-A378-BFED-86CA-236793E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AF7D7-4EE8-870F-EB90-FEDE30B3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E3B1-A9E4-4A0D-BD41-D26742AC8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93CE71-3F53-2069-636C-C5A96E67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AAB63-605E-6A26-6F63-19FEBD30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DA68-E93C-4DD5-9EF8-4955C875E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5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53BA9-5C35-9305-0773-38F73E83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33744-0F23-463B-B6B5-2DDB991DC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75678-B06B-A63A-D775-9923DE359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E3B1-A9E4-4A0D-BD41-D26742AC8A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05036-52ED-0D23-F638-437D3D6A4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F39A6-E980-5A43-2A88-2C0199E52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BDA68-E93C-4DD5-9EF8-4955C875E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11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258" name="Picture 2" descr="3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2024-03-10T05:08:29Z</dcterms:created>
  <dcterms:modified xsi:type="dcterms:W3CDTF">2024-03-10T05:08:29Z</dcterms:modified>
</cp:coreProperties>
</file>