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BA71-48AF-67A8-FFDF-5C02409F0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4AFAF-C18D-5BE1-DFAA-26D0D4D74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18B00-4C0C-03FC-7099-A01B342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DAA68-4E83-9A56-F70A-6FC66613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78DFB-F793-FE6A-9129-C6C6DB4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0D023-CFE9-8AB5-4775-6B9C7067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A95B6E-4DD5-73BC-C8C1-B84F924B2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30461-5F33-FC53-C7FA-8F5E1C53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7EA06-5BF2-0666-D162-803F73A7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56649-7185-7A8F-BB67-FA223F77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3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0FCE86-839B-393C-6EAC-45FB0E00F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C5C77-1D07-8EDC-C991-24A3374D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70DAC-C7B1-D45F-84AD-700C01B1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B6DDB-C020-D4D6-997D-44E25ED2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24E36-A89E-564E-4735-2ED29FB7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58F91-6BD0-4731-6078-155D5317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CA70D-37CD-B1CF-514D-B81CCA6B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E3D8A-8CB8-BE93-8EC9-89A149A1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45A6-FABD-C553-3E17-FC60E3A6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E5071-EC4C-FA93-8734-EAB53162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182E7-CF7C-8ABC-8907-ECC368F8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C42AD-1091-4A90-D8A4-6AD7DACA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09653-C63F-AA90-54A5-47BAC312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086EC-7F44-9CE8-F2FB-37AC49C0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8BC1F-AB1A-1C79-0044-AF186A6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6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D928-C6E2-F8C2-BF68-43D77B7C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8EAB3-201A-59BE-12F7-5890D34B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CB7AF-71FF-F70E-DBE9-7735735C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F5376-B0EC-28D8-82DB-B03FA9D2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79706-8196-7994-C84B-117F8574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10126-1E1B-7284-3E59-043921E3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6320A-8F63-C343-560A-B8B08B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7BE48-94B8-67D2-68D6-C401AC4A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76CBC-5E80-4733-4AE3-9B919850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2895C6-9283-0D79-C81A-582A2300E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D28A03-860C-F359-8D16-4B03F1E26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FF00EC-E38C-44D8-50FB-A58E058E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CEDC56-F252-E331-607A-3EC452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6FE12-29E8-0662-46C0-43D80266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9878-FFD2-3643-61A8-4BCAC042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C37E51-0E33-6411-2B78-552202F0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70C06-F505-D522-4B72-2159D98C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FFAD3-40C2-C57C-F302-8B725300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0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87B72C-800D-2857-FE06-12B97672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AC7D6A-8745-7A5C-6C5F-463C4D67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60BA2-94D8-3925-AE9D-D33BE6F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87D78-5E6C-E5E7-05F0-C37111F9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3538-0356-E3A6-6A59-AB3FE952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06756-170D-4CDC-905F-86C64435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8AA84-8AA4-8A99-2DEC-B864BA5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354FA-6802-4BB5-0387-D48C4A5E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C1A55-5AE2-B8EA-730E-15406336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5F054-5D9D-C6B6-5245-7ACA330E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D7FFC-A338-985D-6F6C-A11A0BE2D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29392-F1E6-DE42-30A8-F253E44B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2A3E6-C3CF-9BD5-9A95-7D8A8419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C962B-5978-BCFA-BFB0-91767618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4B6A2-B207-47B4-FAEE-7F48724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FACD26-19CA-477B-B6EF-3591448F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2A201-3244-E073-5F03-D7D96820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2D48F-6360-1079-8762-9C0E8D3FD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45B8-B617-40AE-838F-1940CA776C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7C7A2-F94B-4CA8-79CE-564973C2A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1A871-401F-6D48-1954-A5E998689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E74C-095B-4AE2-AA9C-825C386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2024-03-10T05:08:51Z</dcterms:created>
  <dcterms:modified xsi:type="dcterms:W3CDTF">2024-03-10T05:08:51Z</dcterms:modified>
</cp:coreProperties>
</file>