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2FDA6-A015-C0DE-572C-0BB54CB83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5227D2-4797-4DCE-40DE-6220189F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780A0-BBB2-1A27-C81E-2B13B6CB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44DA5-A9F0-91C5-4323-50BE069F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FF223-0D40-1102-AB09-09BCC5BD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3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78E54-AE06-BDD3-AAA1-AB4450E4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A745A5-72FC-DFA1-906F-901DEBA34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21C70-C1A9-F3F4-73EF-23E3F42F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929B5-080B-6D5E-EB01-AFB7B8C9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84155-CF99-181C-49E8-D0703F60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6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47732D-0226-0C66-BD8F-E31FAB253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0461C0-570D-BF04-5B9C-06653A85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9715F-FE0C-BACE-5733-66F0D436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C7B1B-0F30-89C2-9914-50B544B0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97E0E-869B-FE70-4E8E-119110C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7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69392-C5BD-D8C6-CD19-FDAD79C5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FFB0B-AA99-8D3F-2E0A-C5D154D5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2B073-0112-D0A2-80CD-78414BA3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9DE32-FBFC-2DEE-05B0-CF72FACC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7FF2A-DD41-7E1C-7EFC-7D65DC13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A6484-BB3F-E99C-74BB-2C253F1C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5ECE7-7B68-30BC-BBA5-951B839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049A8-46BC-CED9-A0EF-7C149FB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5122F-83C2-9F61-EF54-CEA9B008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08992-CEB6-5EEE-00D1-5BFD8667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3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A8AE6-2AEA-9845-71AD-3ED2FCBE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D5026-CEAE-2501-71D7-978FF0A51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0978-EFD3-B2FC-72F1-91110B92E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C7ADC-3934-4346-A88E-D6F93C61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7FFBB-C643-785B-EB4C-36D64873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712D4-0006-7CC5-3400-6902C9DA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E5848-ED9E-F261-2BFD-5756D061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F9BE8-E302-F804-82C3-5709CF38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C2F3A-1792-547D-D1DD-9AB682CF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CDD40-FF00-198F-9966-8D46F90DD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5B7501-A549-7D53-1095-4041B9E2C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9392D-1EDF-8BB4-40BC-1628C72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8D1CF0-7326-44AB-6B12-EE0D259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465428-3195-903E-7095-D692C431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7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B4E1F-EC8C-3665-B138-C2D4F68D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2BFF8D-F69D-D679-5817-0A3166DD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DBD75D-7DAE-253E-9904-AFA46487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D0B4D7-A17B-1126-494D-62FAD963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6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C87D3-822D-2F82-EA00-DD2D756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8D38A5-20DC-AF39-DF68-43B53EA1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6238B-8B4D-E25D-E23B-915E49F1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D277C-AF25-CA3B-3EFC-A42DCCD2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A5C34-0DDE-C42B-48A6-9B054FEF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A766-1A7D-2D97-4F7B-3ABD3A631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9EAC29-26C3-4EE1-7656-5069C2F1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7A00C-F90B-6677-D078-10FE964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41A2D-7C87-E482-33F7-BC17B297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384C6-F034-1FB0-EC09-33AB212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EDF24D-64D5-9F14-253C-81D2AC2C2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DAFC2-52DC-2028-E206-A68C921D2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458CF-185A-853C-4697-B71E8AE4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06994-70AE-3DC8-77F0-EB1ADC26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C8A99-574E-E1FC-402B-A45A7A8E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4C3583-F217-27C1-8230-30CB88A3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E753C-57E0-11D0-1379-B06CF1A5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7FC3E-0472-3928-02BE-C34D574A3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4281-D6EF-4865-B73E-40E2CA04A2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C53FA-B37A-1DE8-AE7D-76583833D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6DC75-287E-53B3-40DA-1CF135916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7555-3B71-486C-9CA1-C7D10AA6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4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6" name="Picture 2" descr="3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2024-03-10T05:09:02Z</dcterms:created>
  <dcterms:modified xsi:type="dcterms:W3CDTF">2024-03-10T05:09:02Z</dcterms:modified>
</cp:coreProperties>
</file>