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6068B-2300-4D79-7C6D-6A1343953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555AEC-0A92-6A3F-BB93-D2316E050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295225-32B5-6040-3330-28B86EC8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F5A7-C384-47C3-8A64-5978F03AD0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0D3A0B-4F72-1945-C2DB-7095FF59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8D765-CFCE-CAD3-C041-A40223D6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DDF2-2AC3-4E86-A887-6271DA535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46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FFE31-8172-31FD-F18A-31AAFA16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B57C95-D53F-B92E-9221-5A6C6321C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A70D54-87D1-B479-1666-93E7939F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F5A7-C384-47C3-8A64-5978F03AD0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42AC9B-F817-79F4-D6D3-2C86DEA97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66B0E4-C208-124C-4178-527F4818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DDF2-2AC3-4E86-A887-6271DA535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8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39DC00-6D95-3CB6-EF28-62199F892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88DF2C-A0E9-8979-EA36-EEE51E846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635FF-6BCD-7FD9-5283-CE495633D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F5A7-C384-47C3-8A64-5978F03AD0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B18807-3D51-67CF-7954-68F9AB29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3C50F1-AF94-5D62-16CA-079FD5B0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DDF2-2AC3-4E86-A887-6271DA535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9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1F323-F886-4A9F-1592-C2DA2E39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B3633F-6A8F-15DE-4D6A-9DA02B503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F82E54-6317-3D14-C3C9-3B9CE2BD4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F5A7-C384-47C3-8A64-5978F03AD0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03283B-7166-4A64-684F-666D741C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1734B-987E-1DE1-88BD-C010CE53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DDF2-2AC3-4E86-A887-6271DA535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15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947A6-379A-AF55-8E68-C93386698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25A9D7-A9F8-3B15-3BBB-22709AE3E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8A983B-16E6-E7F8-7ECB-6402A92A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F5A7-C384-47C3-8A64-5978F03AD0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ED2787-188B-8FAF-C5E3-59256D14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BAB369-E01D-3771-56D5-01946D35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DDF2-2AC3-4E86-A887-6271DA535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37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06039-2DFD-EB4A-A408-DC56A410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010FD5-7864-AB46-BB5C-35478E352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060297-D67F-5F86-1C52-DC8AD9830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6A4CE1-8E65-D698-389B-2E9DFE22D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F5A7-C384-47C3-8A64-5978F03AD0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D3BC33-E3E7-04CF-4B4D-B7C70D38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350BD3-CFE5-EDD3-C3B4-BCCDC5E1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DDF2-2AC3-4E86-A887-6271DA535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952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71CDB-9641-81A3-97CA-64633360F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4DDCF3-0BA6-9917-9720-3F4F7E826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AC07D0-B6D0-E347-306C-A725B0877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22F10E-E119-6544-132F-40DEFFC3F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372FEA-B548-B802-5069-4B115DA93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5DCE64-F863-B073-7BC3-485093F2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F5A7-C384-47C3-8A64-5978F03AD0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376C9A-30AD-3148-2BC5-A1504FAB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2E4EA4-865E-A102-5A10-80C2C5CB4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DDF2-2AC3-4E86-A887-6271DA535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07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54A27-206C-E4D6-D4E2-75718CF68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DD8F70-B126-63F5-A4CA-7AEC5F6D0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F5A7-C384-47C3-8A64-5978F03AD0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054ABC-4675-EF9E-12FE-D15AC177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CE4805-0DBD-87ED-9AC6-1B0E7254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DDF2-2AC3-4E86-A887-6271DA535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05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6D786A-0F49-6F6D-18B3-A47ED36F8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F5A7-C384-47C3-8A64-5978F03AD0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C7D658-9027-DFC7-18C7-71BB9A242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FBC26F-5897-F7DC-51B1-6DA63311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DDF2-2AC3-4E86-A887-6271DA535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7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2B5FC-3ABF-879B-9022-B093D3A58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40BB39-2E34-9125-3B0B-90D87BF90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7B460D-E36C-F3FC-59E1-E673453D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756B6E-0D02-41E8-D9E8-50BDF59A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F5A7-C384-47C3-8A64-5978F03AD0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05F28A-7EF6-A883-08E1-763C04F6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B3EC19-19C2-ED5C-094C-5E5B4D219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DDF2-2AC3-4E86-A887-6271DA535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54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3B757-493E-19B3-EFAF-449B9717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B27600-AE8B-CC3D-2630-05511E4FC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545129-71F6-D346-AB46-D51A3E99A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563054-D6E1-B9E0-248D-36ADA3CE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F5A7-C384-47C3-8A64-5978F03AD0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8BA367-FF21-BB8F-82E3-2310C15FE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AE0D1A-8307-319B-D790-85AFF338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DDF2-2AC3-4E86-A887-6271DA535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6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057D61-2722-18E4-622B-B6C0B54C7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FA58E5-F0C8-164F-E557-B8AECD2F8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03BB5-E1A7-126B-8750-C032CDD31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1F5A7-C384-47C3-8A64-5978F03AD0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81FE4-72B1-7759-F833-1E9D2EE1D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1DD620-83DC-83E1-21E7-CCE7CCFB7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ADDF2-2AC3-4E86-A887-6271DA535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65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354" name="Picture 2" descr="3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2024-03-10T05:09:13Z</dcterms:created>
  <dcterms:modified xsi:type="dcterms:W3CDTF">2024-03-10T05:09:13Z</dcterms:modified>
</cp:coreProperties>
</file>