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C2FD1-58BE-7C83-6C68-14D21143D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61DFC9-C381-FA28-4D84-9EA3CD0EC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56336-FB13-E173-00AA-026E40EF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4197-47F3-4E41-959E-7F97C0B349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60D33-9F94-0EAC-A69F-4519EAD8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54E34-3B7B-33FF-E267-5A4BBFF1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99C4-9A3B-4995-8889-6B17DC439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51CC0-C0E1-FBB3-1C20-D2E27D00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1C5216-1E41-EE32-67DF-EECA24646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E6C0E-A155-88C4-9E89-5A31D251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4197-47F3-4E41-959E-7F97C0B349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FF5F6-1B9B-D9CD-84B1-089F0643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6893C-97CE-9FA1-2A5E-2C4F32B2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99C4-9A3B-4995-8889-6B17DC439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2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84FD31-FFD6-1256-FE9A-08EFF43F3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DDF204-0A67-27CA-556C-8963CFD8F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BF6BC-33B2-854E-4165-F6B111EE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4197-47F3-4E41-959E-7F97C0B349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7F09A-F728-F2FB-63B6-9B77ADB1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DB250-9A67-164B-B684-B90793EE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99C4-9A3B-4995-8889-6B17DC439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8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569DA-B595-07E7-D84E-767A3213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48A44-4468-0A9C-CAB5-EC8FB9489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06556-BCB0-BA4D-66D2-CA0A205C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4197-47F3-4E41-959E-7F97C0B349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14C59-1368-1652-1E74-ADCDDD52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8FD5B-CC63-D76D-E94D-1282F751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99C4-9A3B-4995-8889-6B17DC439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CD4E9-F6D8-6FE1-0364-53CBE5FF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5AC96B-13A1-0E72-4C5A-AF6205505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9F490-B06E-EE3C-4C6E-6D24C9C3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4197-47F3-4E41-959E-7F97C0B349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913E3-2467-2FE3-D7F9-C1CAC84A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DE949-400C-E817-A5D9-B5702AD7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99C4-9A3B-4995-8889-6B17DC439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4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AF16-F4E1-B314-EC32-39A65EE6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73A21-FD6E-248E-D246-56AECF423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A7025-D6B0-296C-07C4-CBCDB7A46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2DEEE0-4749-5E92-ECCA-D1D17158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4197-47F3-4E41-959E-7F97C0B349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C7AE6-2EB9-EA8A-E320-BABC8184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95F44-6DE5-A2A3-AD6B-86DBEF13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99C4-9A3B-4995-8889-6B17DC439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33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FCADC-E461-793F-6D1C-9C560287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52333-3654-A33C-6121-C3B57B5C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B85B1F-DCF3-B02A-48B6-8DEDCE959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646E9D-E12F-7970-BFA9-F9B1F700D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88EE2F-FA9F-1DF6-8107-FEF0513B6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C73A31-3312-97FA-A6B1-3BC19B9B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4197-47F3-4E41-959E-7F97C0B349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C61DBA-35A1-37B4-8904-7CD4DD95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376AB0-5883-FFAE-6F6D-2FF5D429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99C4-9A3B-4995-8889-6B17DC439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9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9D945-F694-0C66-7EC9-DEBE0B1C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FDA26D-C4BD-B30E-2174-CE48A0AE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4197-47F3-4E41-959E-7F97C0B349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BFA4B-3B69-B4A6-B46F-6E94046D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A6329E-B331-693F-0CBE-22CD1011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99C4-9A3B-4995-8889-6B17DC439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8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A84EBC-548B-6AEC-F1D2-1653BCA0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4197-47F3-4E41-959E-7F97C0B349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24E1A8-6F46-29C8-199B-16E3CC88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D678ED-265B-C9D9-7A25-B9FB1539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99C4-9A3B-4995-8889-6B17DC439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2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6F1EB-360E-B580-29AB-8548BD7D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B07D4-D1F4-0569-207B-D963FDEA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F8D0D-6B7B-F29D-5AED-021C14B9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F6588A-12ED-D735-345B-4844A2D8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4197-47F3-4E41-959E-7F97C0B349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5DE8E-5913-506C-6F6A-0C3FF276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0CCBE-FB02-E6AE-7BCC-B761A810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99C4-9A3B-4995-8889-6B17DC439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7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405B2-2FC4-9431-6CA5-5F0DC38A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5FB13D-52B9-EADB-7A1C-0EC9C056F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2EE3DE-18B2-EAD0-A366-3ECD4A006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C95F8-1E2A-1EB9-CB1E-7FC4024A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4197-47F3-4E41-959E-7F97C0B349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0D7AC5-B18D-11A0-AC8C-F1DA0E5B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6A9E4-C02A-B482-3D60-E888196B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99C4-9A3B-4995-8889-6B17DC439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9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E38D99-E7A2-FA53-FBB7-E49A42F3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0424F-D3E0-6071-115F-5C659E22D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35D53-4AC2-C35A-7246-DB9C11DEA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74197-47F3-4E41-959E-7F97C0B349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E79F8-4584-BF19-7B04-24E62B94C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2C245-FD03-8CC2-95AB-F02D154B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99C4-9A3B-4995-8889-6B17DC439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69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354" name="Picture 2" descr="3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2024-03-10T05:09:24Z</dcterms:created>
  <dcterms:modified xsi:type="dcterms:W3CDTF">2024-03-10T05:09:24Z</dcterms:modified>
</cp:coreProperties>
</file>