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090B-F817-EAA8-30AE-92373A61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DC4E73-47B1-6D8B-C426-C0D1A509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0B60C-E5E8-AFBA-F3D8-178AC6B7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72EC1-55B8-F694-4A50-B6ACDE9B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1C63A-849C-C7A5-F0B2-09BEAEC9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4C09-5A82-07AB-162E-0533FDCF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83569-B6FC-8245-94A3-52C461B4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DF8A-7BBF-B060-796B-01FE667F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F93D7-9B15-C8D3-F531-BE68AD43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CCCA8-667D-9D01-0805-4B2DC408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90232-0EB1-8227-AC54-B876C5612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F3F5C-C5D2-5B72-D76F-43C2CBC9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86C35-A6F9-E9BB-F637-149176A5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92D58-B077-AFE1-DA62-910A012E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B25AF-9926-179D-A975-D53162D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853C-09F5-8D92-B487-AB563810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813D1-97D8-77C1-AB93-B795722E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19034-5AD8-9256-3617-4B5DEA7D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D123C-D251-7191-931C-6BD4DB7D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6F4F4-D853-21AA-7CF5-E7C43B94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564D-E7EE-6834-3FB4-D68EFBB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E09C5-76B0-3C93-0A86-F6F5DB94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D9D36-0D83-4B6B-FB8B-BDAB00E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BEB7B-8DB2-0127-6C2B-81EF4D1F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041A6-1A6D-DCE6-C9AD-455626B3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706D9-ADFD-1FEF-2A95-C33E0B61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CD7FE-3146-53F6-F0BC-32B6FC200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EEFBF-E77E-3D2F-80E7-727294B21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2A0C2-C1DC-E3F8-3097-3374163C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EDB11-F724-2CE7-2298-62EB21D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4BA5E-688F-559A-21E6-DDDD7457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5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33B3-3D42-204C-15CF-3A4653E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10804-AF49-D69A-5F17-77CB87AA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CEB22-3F26-1B3D-F24B-29F114C09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B431F-2299-DE7F-161B-8B1F67B9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DE7B5E-2573-774D-7BB2-2D3F07921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1827E-4014-380C-9659-ED5D20E5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DB4DB1-656C-D05A-DE97-E3ECF5D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996A8-58CB-9CC6-1C12-A30E2B1B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D648A-C032-B724-56A0-1671669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079F83-B372-A96B-F97A-863EC93A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2972C-7E2F-9E1D-0C6B-6A3988B7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E3217-8261-1DCD-44C7-B029BC3E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E31EF-D010-161B-39A2-8A22E4EA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1A211D-A3CE-8EE7-5C93-C031858B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69BCD-2E83-70CC-7029-DAD316EF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9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363E3-1A9D-2132-C5A2-F002AE76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2C864-0BBF-72C0-01D8-2B26890E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5543F-ADB8-2828-0240-B47AC88C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D84E1-C94E-2CE1-EF7B-B66B3BF4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C406C-85B6-7F83-0D6F-5417D8F0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B8DB4-DDA8-609E-72E8-F261F633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BA999-9F13-D4F6-6C82-592E6B1F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439EF-942D-2F38-B62E-CD367E75F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A653A-37D4-4A9D-BF14-4138DE9B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2E5B6-1DE5-4A9B-33C4-1AD964F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ADE3F-62E1-3F61-A0BC-5D329D07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A4FE8-9D73-549C-0CD9-9C662D55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6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FE55C3-8DEF-C5B6-08A5-8E842559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34329-B5CA-E2BC-0869-44B8EE1E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7C863-5C9C-A31D-F84B-0D65A35FD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534A-F868-4796-89B7-85D01E630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AFBB-9122-D77D-39F1-EC860ED9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0585A-0CD2-8519-D4FE-D01727D3D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775-013E-4EC4-91AA-C2577BE0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2024-03-10T05:09:34Z</dcterms:created>
  <dcterms:modified xsi:type="dcterms:W3CDTF">2024-03-10T05:09:34Z</dcterms:modified>
</cp:coreProperties>
</file>