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09D13-6885-DDF0-18ED-C164F51E4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E6889C-4FFC-DB6F-8A6B-ACEF2C2D3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D5C3B-D0D4-987E-1BAE-9D8DC48C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65676-4A41-007D-726B-E7798C85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CC531-1A0F-750F-C28E-C893A67F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9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9730B-6BEA-1D51-558D-665B01F1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D4340E-18F9-0253-8644-AD1DB26BE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03A05-4E14-1011-B4BD-6B47F6C1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D0448-E480-777B-43CB-F437BE46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60197-FB6D-82B2-00D5-CB9E34DF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5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45E907-A6CD-B223-98DA-15F04FABE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93408D-64EB-EC1C-DBAA-12CABC6A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89685-51F5-E996-7E42-96C4097D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531A6-F106-32EF-49EB-51ECB88A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2EC27-A641-4583-F5EB-B642172E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E7371-C595-52F5-5C13-73D5DC93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73829-5660-7D72-FF07-8D9FFAB78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6D876-F7A8-1703-DA82-650F4380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6CB68-1F79-0458-5DB9-FA615BE9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B4BA3-3341-8CAF-B36D-A37CAF23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2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97DCB-4003-CF61-1D8E-1EE40A96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AA134-CE0B-C436-4341-2058A8D1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BE6BE-2621-8892-D112-E84AAA6B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2C04D-DCE2-CFC7-1569-9209EB4E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AC9FA-5890-A4CA-A39C-72829DA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2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F9504-C4A3-B937-805F-98CF3F40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084A9-B1F6-CE80-8515-0E1D9E15B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A48AF-F584-44FC-F153-B43EF3851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60DD3-03ED-4F65-8E36-8D39A3AE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150D4-F7BF-A6FA-8942-CA8C8764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5218C7-0CD3-D5F3-9C62-2CEB55A4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5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36E9C-8248-A60A-5C17-3045CCDB2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71063-4492-483B-9C04-92F51748D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699FCE-DADE-71EA-D996-504042453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45AE46-0A4E-39DA-4B11-1151BA547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48AD03-E696-7DD3-1FD1-DA08D9852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392B34-D175-6120-B40D-C66D1D04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164DA3-BF4B-C34D-198E-090093E3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A9DCFA-7DAB-D563-CC48-6C9AFC5B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5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67AE2-2247-4233-BAC6-94AF0BD9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F61BC6-B196-DBEA-DC1A-A6B40A9C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53916F-443F-9296-BECE-EF1F6621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F1BB14-DC92-AF2D-572C-E6786602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5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F963E2-2A6F-BA88-15FB-CBA5CEF3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FA0865-EA31-0AEC-252A-1B5A92CE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DF86BE-CCC8-C823-05C6-AED113B6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D3AAA-4EB2-DCA1-EF4D-74F13D63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6542E-0F91-CC53-D986-17A1ED003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33965B-F2CA-DFDA-CFF4-E8D3056E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9DFC47-A952-8054-CF85-A0BF9D19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4A3FF-92CD-0B37-F5A2-67544BF9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B89B1B-52FE-4872-18B2-72C81EF9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1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5FD61-4350-F578-66F8-2B865785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557DF7-0ADA-0DAB-E2DA-4379AC73A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B9EDC2-40B0-AD75-8B62-DCB07968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07AFA-54BA-D561-F741-F8764394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1E2F5-98EA-1090-C63D-8DA6F84E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2C42E-16CC-F162-316F-4FBABB64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3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563B21-99CA-8623-00BE-B529B127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396D3-132F-0E69-0148-0A50610EE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1BC3C-F9E5-76C3-E57B-172181113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98D31-84D4-01F4-A1B7-02A3A6C96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33A21-97B4-7FDD-A630-3553C4A61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5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2024-03-10T04:28:39Z</dcterms:created>
  <dcterms:modified xsi:type="dcterms:W3CDTF">2024-03-10T04:28:39Z</dcterms:modified>
</cp:coreProperties>
</file>