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9D432-693F-3B95-54EA-5CEAF5BBE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87A1E6-9D9F-6E84-44E5-8CC0F4EEB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5282A-DFDA-C57B-D02E-5DC9A8632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9FDE-1DD3-400E-A3A1-68469F289F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834A5-C279-902A-0B33-35ED18F2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20710-09DC-CD6A-5147-4948C60F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6123-3122-46B7-AA5A-49C6A9001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90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2918A-6483-3E6D-DBD4-7D981FC2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68B206-4AFE-6B42-656B-D7C10D1B0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3E129-B212-036F-9955-89C46840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9FDE-1DD3-400E-A3A1-68469F289F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EE9C8B-14DF-7FB1-09AA-52D224BD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C79E5-EB6F-3B71-2E82-0CE1DDBA7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6123-3122-46B7-AA5A-49C6A9001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78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51025B-A2BA-EB72-7B38-8F67A02A8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45CAE0-273E-F0FA-4A9E-8477B8DED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C13B5-E04C-7E17-57EA-AAAFD401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9FDE-1DD3-400E-A3A1-68469F289F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6F5CC8-00BE-9AC3-3C76-A30EDF15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CA4DB3-0FFF-1BAC-5726-1EF626EB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6123-3122-46B7-AA5A-49C6A9001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22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D18EB-AF98-B92C-C591-989B9D52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E3470-C68A-4A5A-3C38-C82684B04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01CDB-4973-E771-791E-6EC4C542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9FDE-1DD3-400E-A3A1-68469F289F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4E665A-BC8F-9528-4AE8-ACCC9D71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F89469-7221-8D3E-8DF9-429ACDD4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6123-3122-46B7-AA5A-49C6A9001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73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F9236-8E27-AD87-8112-403E2EC6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77F415-303C-6851-F1B2-2B601665C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5D8E41-D997-681A-5188-5A7568A5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9FDE-1DD3-400E-A3A1-68469F289F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3BB916-3507-26B2-78F0-8C43F20D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7001D-C9AC-B66A-869F-CC3C17CD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6123-3122-46B7-AA5A-49C6A9001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38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EB905-CA30-8513-F097-ADC82930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1D67D-2EF9-227B-CD83-4277D7DCB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788CB9-90F2-E81D-55B8-0D01971B4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08A391-7403-DE86-8098-7D63DF44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9FDE-1DD3-400E-A3A1-68469F289F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BE3B1B-A440-C91B-77E0-7EFDBE57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3A6734-B42E-DB48-0566-D8B61460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6123-3122-46B7-AA5A-49C6A9001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66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CFF43-F73A-2B27-CB79-FA25D1E7B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27B3BB-DCEA-78DA-1CB0-81732061C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83A985-884F-0B1F-DF57-B8278F0FE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1E4C56-66D0-AE12-4518-53EC19DD6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A73944-2A96-2931-9B96-62F91F34F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EC59E8-3C84-604E-03F7-FC3F25F1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9FDE-1DD3-400E-A3A1-68469F289F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E0EED7-8F2B-125B-A033-D650D2B9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AE5CB8-8D68-A063-BD2E-C3465D33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6123-3122-46B7-AA5A-49C6A9001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0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E6F1A-6863-4A47-EFCB-0FC647A8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73BB46-F50F-6EDD-94AB-ABE4D0F3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9FDE-1DD3-400E-A3A1-68469F289F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FB1BFF-9AE7-DC6E-4B4A-077A5E7F8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C1AE34-60C0-833B-B514-25006A28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6123-3122-46B7-AA5A-49C6A9001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10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234399-3E29-9FD1-A35A-547AAB75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9FDE-1DD3-400E-A3A1-68469F289F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4CF712-C4B6-09AC-115F-2AC3D560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5FF3AA-2019-6978-7027-C5117CC3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6123-3122-46B7-AA5A-49C6A9001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28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ABB94-1198-CFBA-6CFF-EA754E8A4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0D3352-B31D-6384-9F7F-AFD587290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04C187-095B-0B85-9375-F39BA19F6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25B7DD-754E-BD74-CB96-0606C626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9FDE-1DD3-400E-A3A1-68469F289F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5B8A52-A5E6-EB3A-0020-82514B81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A40475-4160-D902-25F4-61DE85B0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6123-3122-46B7-AA5A-49C6A9001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00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8BCFC-8270-FF3F-4F4F-2533E2EEF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BFCF8B-E256-4447-1F87-A413C9E76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4889FC-A315-0FA7-BD0C-F2C4CA871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59210D-A18F-6FCA-1591-C66177FF6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9FDE-1DD3-400E-A3A1-68469F289F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FEB06C-B0F8-B627-FA07-9D14461F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5ABDBB-BFCC-6F0F-2806-FED62CB7C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6123-3122-46B7-AA5A-49C6A9001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42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657AC5-8A18-8D5D-2D56-02396572C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055CC7-8814-ADF0-3AE5-BFB9CC1BA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3199F4-E994-5E13-931A-DECB533B3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29FDE-1DD3-400E-A3A1-68469F289F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B38C7A-A436-D3A4-E8D6-30B0068CF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5268BA-5665-B92B-CB54-37BF5B94B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66123-3122-46B7-AA5A-49C6A9001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17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02" name="Picture 2" descr="3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2024-03-10T05:09:46Z</dcterms:created>
  <dcterms:modified xsi:type="dcterms:W3CDTF">2024-03-10T05:09:46Z</dcterms:modified>
</cp:coreProperties>
</file>