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0A9F-F62C-4DFB-3461-C0992D781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84D09-7532-B127-5952-A71157873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9DA1B-9756-5E49-FBBD-01E6320A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AD8B6-7AA8-AC01-0EA8-B574AAD7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8E948-4D50-6D6C-FD4B-5B6B48C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0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EC96B-4A0D-2BCC-B49A-391A430A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C4A22-8CE1-3931-1629-C6F36CCD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6F97E-D65F-F7BF-BBE2-B4C0D42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3FF0-BEAA-6985-E8E5-8382D361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FC331-1734-B948-0EC8-B9C17BAA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FF89A-AD1B-C926-5837-3BD77D846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0CBDF-E797-0549-23A6-5F6A7C488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70E1D-494E-8650-043B-98C644F3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4D380-D631-1AD9-3405-5E40C5FF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567B7-57E9-2E94-E77F-F2CC4D51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5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8D382-3151-394C-FC8A-126F2266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46265-4883-967C-19B6-EB7C03BB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F9D96-2B2E-72B3-175A-3DDDCDFF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E0524-F8ED-A126-99C5-97F88405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E3079-235B-CDC5-CABA-6475C2FB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7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280D-5FFA-9210-7625-2AE7ECEA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BD10B-FB9A-B193-9CAB-3563817C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71024-E330-344F-21BC-C4B4FEEA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B3DB9-99C7-9F9A-8811-4FCE19D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C58C3-647F-E5D8-1D88-EE9FE324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1EF78-CDA7-911E-146C-8B6DEE56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FC6D2-4812-B331-1F6A-6F8F677C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84F21-3AA7-9888-0DEB-B814078F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42F52-9E29-7F78-A1A8-C99F5686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5123C-3658-1AAB-5233-DA8E75D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FACDA-143D-11AB-D704-DE83015A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7F57-6A82-1A27-E033-15BA6D7D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BBFE-BC49-ACBA-7665-0AC704B0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B024E-6EE9-9E70-9B24-2FD19E23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5E81D-1020-2B1D-07E6-54CF4357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3EDEBE-4B07-11EB-DB2B-FF503EF5E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2DFB26-E48D-07F7-49BE-D2C265D1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8B037C-962E-A832-D7EE-78B319C9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9C7FB-1F99-53E3-027B-B7148D85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2941-6AAC-AEEC-0978-9D6A0E1A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A4E212-794B-CAE0-BD03-CB72576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BABC7D-FB1A-2859-7D72-FB9FE82F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E5D3B-3F63-FDE8-946B-3276748D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7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33538-B2FD-24A7-9983-1744281F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65109-AE48-6628-F50D-B8C5389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634DA9-2AB6-C227-99AB-29D4D8D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6E38-15A7-D54D-498C-223D58F6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FD0C7-5D5E-90F4-FBA2-6C1F05BF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41C98-5A49-8C46-46D8-350FA4B6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F3CB4-680C-FC44-157F-C1C003FD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C283C-46A1-B11A-9BF9-CEB7C285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66137-7033-7CBF-A507-0E3A8BB7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1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61D8-7A51-EBA6-EFB0-31EEEC5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EAF634-0992-46D8-0E9C-D79E7CA1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79E62-3577-5661-D762-F1ED41967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05AF6-1255-F760-B0D0-845A7766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918E8-D6B0-8DCA-3AC3-0AA7D9A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3E199-BC58-963C-6B07-AAABA411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F70E24-451E-82BB-507A-B0107EC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F2B2-D587-CB5C-C4AE-A28A2164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EB6E2-9A2F-71E2-98B9-16B16A8E4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ABCD-9A9E-4405-8583-911D83F02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FE3B6-508F-C059-EF5B-0FCFC5B6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B072-F311-0E62-A029-76052E05D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DE11-9D85-486D-95B6-1DC05A4B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7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Picture 2" descr="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2024-03-10T05:09:56Z</dcterms:created>
  <dcterms:modified xsi:type="dcterms:W3CDTF">2024-03-10T05:09:56Z</dcterms:modified>
</cp:coreProperties>
</file>