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6B034-594C-2A8B-01A9-6B6F30CE6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06DCC-0508-A473-C161-FC2629C5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C5759-4FD5-0AFD-7E99-49F44BF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A041C-5289-1836-CDD9-238C2F88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E9B45-F124-2A52-D880-665CECB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7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FC66C-C259-871E-6494-86B5741D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F0F9B-F770-0305-4F47-693674E7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4B1FB-3EFB-D9C6-1FDE-B32B6F0A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B825-8D64-65DA-9D80-1B7668AA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44CBC-B5EE-2C41-727C-03FE61F0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7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C658B0-BEFA-26C8-7A7E-0CE2E08A3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73C8F-7AAA-8F4E-9275-A99A674DE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10781-7F8B-CE7B-09B2-9003FF5F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5B56-2F4C-5617-B7F8-2AE9A2C6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CDFC-8660-4DBE-E24F-C3BB7D90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26D3-6C86-FB3B-517C-EE9A7387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FA0C4-9976-AC68-9C04-58A7DAA4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96A18-46DB-E599-B692-A8BBB770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94F87-6265-585B-2A38-C67FC10C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8C2F7-ED42-1A0B-3E99-3E9E49D4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0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588E-A2A8-EF52-9EBB-66630E7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94F50-621C-6F62-D22D-5A3EFB6C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A89DF-D0B8-BBA8-0EA1-A5F1BFA6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8A097-44D8-F59A-8CF5-F67C3D88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15D1B-5AE5-AF43-D3F2-605C79D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3644D-F7AB-8980-0C42-3BD1484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C53C2-C18F-EDAD-1055-6BAFC8FDD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A22E5-63A3-1B04-C7A6-D7D877F7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B615C-4719-8C56-51CA-F83DC86B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F365A-1B51-C113-AFEA-40502606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9D711-E2C8-8122-DD63-7D3532E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1A55-61D2-722C-7EBE-195B9E12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7727-8EBA-DD67-BFA8-E26517B3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79000-647A-868A-FB28-7AF6F057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3CEE23-0CB9-5414-8D60-E440D3478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EE04E-B3EB-E685-1090-D5DED1A94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B937B4-CA71-EFDA-05B8-25DAAE1B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B176A8-A6A3-AFF4-4031-987D8594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D11E82-AEF9-BDF2-FF45-BFB1184F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6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F0B7-85E0-4C21-92B6-6FC35126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65895-E564-40DB-3BA0-5C47A4D4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30345-83D2-8C3C-3F9D-EF8F1E46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133E7-1FE2-86D4-2D1B-B94FD29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AB4EE-CF77-62B4-C3AE-FFCD75D7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16297-01A0-C2EB-4D6D-D1B46C8B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2DBE8-A27D-0F16-B39D-A5DBAC7A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2DED-81A9-39C1-077C-5E660B7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7D018-F13C-7953-B5E7-E6812EAA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F2E78-3AC1-44EE-2515-6E866B3D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01AF7-3E89-AB61-2551-9AEB9634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DA2A4-2E15-18BD-9CB0-0287CFA4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76BDA-6953-B9C2-845A-122B683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A21C-0580-2D49-3BB2-F3FF99A9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86CA67-12C4-0B24-F265-55CE9036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3077C-A2C6-AC3C-9FFD-321AB624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96812-4A56-D0C3-1303-D0111857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1ED9B-36DD-A093-48FE-AC5206A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D0197-41EE-381B-8A67-E0B74928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C72F16-6163-CC15-6960-ABC8D41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0C0F5-617F-4729-3665-FED3DF14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F396-1892-CE2A-B337-42806B587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0505-20E1-41E1-A188-E6A4CE066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53B97-F52D-A5EC-F5DD-43A8A879C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F4367-3117-8DBC-5D7B-5918186A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0005-A99C-4DC7-A977-26D7A5AAF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2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6" name="Picture 2" descr="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1" name="Picture 3" descr="3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2024-03-10T05:10:39Z</dcterms:created>
  <dcterms:modified xsi:type="dcterms:W3CDTF">2024-03-10T05:10:39Z</dcterms:modified>
</cp:coreProperties>
</file>