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1CF6E-77B6-2F7D-84F9-8C447D8B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8DBF4-90F5-9B54-E4B5-9CB698E70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5114F-4207-61F2-E672-98B6F874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E2515-56C4-0E68-C872-3D4519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78A2F-C775-134A-EC6F-3DBC79D8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5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C27F1-E4BE-93FF-1046-A051EE40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77C2F-CDCC-26FB-6A1B-5FE32828A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D94CE-9FAD-CC4F-D21F-DE3DD6B3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CFB96-CF96-02E6-5A01-2039AF4B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FD68D-07A9-8960-480A-EBDA31CE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B0732E-D744-6C6A-55F4-01352D676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06BEC3-B450-FFD3-9C37-7B1179D1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26E5B-48DF-7989-3321-939F4CDD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D13CC-63A4-C3BC-9677-4B80C032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3710C-76F1-58A5-77D0-3C6FD798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6B9BC-D14A-044C-4583-CF5D2A4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2CCC0-0897-52B5-3C03-F465A8F5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91F35-4189-68EB-DF30-EF37F52A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2A180-A9F0-A0D6-FBA0-792D1C21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B5A24-4C2C-8937-883D-2ED9ACA4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7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BD615-D664-D865-F6B1-4CC52EF8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7B040E-1144-5205-A0E6-F5DAD844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615CE-5C73-EDE1-55A2-324D3C32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89EB-72FC-832D-29C1-F067080D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6991-BF15-91EA-E03F-5B373E6E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E5339-89F9-6B07-25B0-3B9AB21E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CC212-9B08-BDD9-7731-61C70E142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ABD8C-C6CE-554E-BCFF-C080430C0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9657B-3EC8-2190-8D85-E73DD5CD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78AAE-61BF-2FFC-1881-27B6A02F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8B003-C0AC-19F1-CB14-E05E6E4D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8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769C3-A69B-35C6-B860-1BD901E0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C2C4C-1B1D-1060-4940-8BEA841C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CA01B-660C-F169-6B20-1CD2BF86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6443F4-E516-8344-A3DF-997F64D10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C6740B-7256-9984-54DA-C790A2F34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FF5667-6AE5-9F6E-D21B-9FAE6B1C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BD9209-09AA-7D25-ADAA-C5567132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D0FBC9-020F-9E9A-D816-3310078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1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1A2D2-8904-7F4C-D9C9-F67D0D3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196DE1-8A47-4A7A-E6B9-D64246AC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A28B8C-E90D-0B7E-94F4-44B7C38A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503C5-3429-E2BA-0A9A-160215CF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4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11F14-FBAA-303C-2DA4-FA47E573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D0D387-6070-B608-3640-B889E6D9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997CB-3AA5-B66F-3D2F-1955558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F5CCE-47E4-6C3D-A658-B78408DE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DE448-DB0E-69F0-4FA5-E8ED73F8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DBB8A4-9797-FCB3-8A88-1627C49D0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9CAA2-7DC3-FA4C-976C-035110AD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00BE2-0A14-C42B-14A0-73F05894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93B61-4758-8C83-0936-BFE2568C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5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10FD0-7C20-729D-CA45-80D2206D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BD09E-3513-4355-0051-8AB1AE242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D69749-F230-59EF-DA93-763BE4CE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E9A628-2BD7-32C7-6F84-F5F2B8AC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17E71-F2D4-06CF-CCB1-6B203F29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079E7-11AA-5341-6A53-1E6261EB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75FA3C-31F0-0FFF-8784-2CD800A7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861C4-1B28-E137-163A-5E9557D3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282E2-6858-E2E8-8EA4-7EFDC7AC9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3392-C29C-48DA-9B01-DDD0953870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6D84A-3400-7F24-E55A-1642A1AB3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24E7C-6690-A52E-CC1C-4A55F2DF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1328-02A9-4078-B66D-90F977672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8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46" name="Picture 2" descr="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5571" name="Picture 3" descr="35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2024-03-10T05:10:51Z</dcterms:created>
  <dcterms:modified xsi:type="dcterms:W3CDTF">2024-03-10T05:10:51Z</dcterms:modified>
</cp:coreProperties>
</file>