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0AEFB-29ED-3B85-73FB-98D87BDC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B37CF-322E-14DB-542A-64AC4210F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BACAA-A0FD-8C87-14A7-C256385D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BB1F0-BA0E-A203-8419-05A48EEF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7E41C-74A8-5C2B-7C44-011B7B9F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8F731-98F1-29F9-A377-9FA1DBC5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2EC7B-AF3C-9FF1-C9FD-C6085192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F1D9-D268-AF4B-9071-3D105879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E74E-6B28-2D78-F6BF-CDBF7310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8CB44-8360-CC4F-FD6A-396F0A2A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DAF9F-DD46-9F7E-A56F-2DEEF308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7403F-F6ED-30BB-A9D8-34CE96C3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25590-1E61-8463-ACE8-97B345D1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B4FC2-27DF-8786-D36A-33C337C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889D5-F90C-542E-22D1-7E4DA04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CEC34-0E9B-047F-E049-354AD8A7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FDAB4-81D1-BB69-1BA9-AF1FA86B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25EDB-D19F-A1CE-7249-F259580A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A1F4C-6EEC-0A86-FADB-6A34C691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60152-F6BE-C904-7F6D-DA4D6A29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CA3EB-3029-18FB-5E2A-17502976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7462F-490F-E0F1-E8A9-A18949A4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CBC8E-083C-8D9C-A792-DB50F5BD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543D3-B48F-1CBD-CD8F-83DFD24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C6091-FCDA-3906-F1FC-F8362A58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2C6A-5DD3-70EE-6C51-1840A284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1A59-27A4-BC44-E645-6BC821CE3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702B5-B230-0D09-3BF6-E1304C95B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F8C94-EF3B-C894-F449-535275A3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BB2E0-074B-B430-61E9-332A823F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88382-A4BF-BA73-71D5-CA69084B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7672-7EB5-FB0B-09C4-E85383C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6988F-B5EB-A06F-2281-DB076A4C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63998-78DC-33F1-5B66-82895906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EF49B-DC1F-7E54-04C2-D234A2F5B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5F78F-46CE-3472-6EF5-4F453160F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8D23E0-681E-1945-BDDF-74F4DEB0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3E131-FDA3-A00E-8BD2-43CCD6B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881ADF-C817-5960-7D02-50B4D4B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9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674F-6972-0ABA-248B-3831446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58941-85FA-45F5-426C-9BE8A61B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7D73CE-6921-D3DB-85F1-1A3BA07E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D56045-B3FF-E093-B07E-C13D0A7E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93A37-F267-D651-1AD2-5778EBB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ED74D-A9F3-52AA-524E-38ECCE74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00B73-A26E-B89E-D4D2-A383F60F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654E-D414-3D56-AD86-8FA2C25B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7A14F-2E6A-07CA-C40E-D67CA477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78B47-2A17-3E9F-4437-2192AD24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862C0-AB4D-96B1-D11B-C395AA68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D4C61-BC5F-4D55-8A14-B10ED80C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DA008-1DA6-6B94-D7EC-CA186B2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0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9E3E9-5438-0685-F348-29CEFA8B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EA405B-CA3C-22BE-E068-3F332684C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586D9-1ED7-A5C2-7313-702DF113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5E60E-6F6C-5C91-59CF-615D8BEF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05A49-CA64-5056-14D0-B967406B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14503-1849-4099-2AEE-F230CDED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3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52F10D-2172-6C8D-FDD3-4AE8D47B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09074-C01A-374C-B384-9B6D4EC5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6ECFE-5D24-451E-F3EA-4F8A4DC2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EE6E-C1CA-430B-9DB4-50C2B7C0EA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F4DF0-C41F-C6D4-19A9-60B4F1FE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62365-8772-61AB-55D0-2C5421C7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4E4A-409E-4F9C-9012-71EF3A63D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2" descr="3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2024-03-10T05:11:12Z</dcterms:created>
  <dcterms:modified xsi:type="dcterms:W3CDTF">2024-03-10T05:11:12Z</dcterms:modified>
</cp:coreProperties>
</file>