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343D3-43B5-B13A-C87A-17AE3338C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4F367-483E-B037-951D-D87CF9789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46B3B-BC1E-8955-0668-17110AE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5D669-FC76-66E0-9CB3-34D5290F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BF983-AC11-F95F-299C-63D37CF4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4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77162-DAFA-2B4E-FB3F-EB306D4B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F06D4-8FAC-012B-FC21-D266EFD00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E32DA-2B60-B4F5-6D9B-D00D6BAB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870F1-36AC-8DEA-F655-DFC5D6B0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19210-CD68-5E10-104F-930BD8FB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AC5E65-EE8A-F814-628E-8940493C7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074FA-AEF7-B775-5847-C3AB2BAB6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B0379-B337-8D23-2D61-48688265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EBF16-80AA-DB7C-198A-D21E6A47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42B3-5CE6-0742-C5EC-7BD8C443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6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C6988-4BCD-D3E3-367E-0A71EAEE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63B57-10E0-BF17-B0A4-3422F718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7D1AE-BEA1-D350-79E2-C2FD72CF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DDBC7-477F-DE85-CB04-9E138BA7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94922-37E3-7E96-3547-EAC9DDD8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0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9C401-A5B5-2DEC-061C-46988D71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97C58-23B0-D810-E7F3-7E8B92DC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C4399-A2A3-0E68-5257-73483072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3EE19-67D0-2320-6028-E2828C16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7FBB7-C26B-9E86-99A2-9D57E7D5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FBABC-D516-3A94-D2A1-2D875834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A867E-C27B-B57F-B179-BC61FF62D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74C4C-1FE2-7781-A2AE-51FD7FDF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C17FC-C9CF-707E-4103-F57A00B3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44B86-5FAA-2FDE-2314-056355E9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0F320-A7FD-010A-A33A-F39CDA54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6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F512C-C0F5-3466-1CBE-1DBA6D6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F3EE5-F874-2B56-8127-7168EEFC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20AD4-B698-C4AB-6085-497999AC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28E2BB-8FDF-E11C-D040-26C9451A3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8E7146-55AF-5520-E385-A463DA5FC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978D1D-2B75-2472-2935-C4B5F8CC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8C1BE3-D1FC-B4FC-BF3B-317AC0E7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26B775-2B13-CE6A-DA95-A634C7F7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DA2BF-B626-217F-2716-29EBD0B0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1C965C-B303-865C-982D-AD3BC6EB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B88BCA-B3CE-8A81-14E2-18FB6260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6C869-0CAC-EE37-0508-4237E165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972E2-CA6B-C2FE-17A0-7C972649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89252-2030-A3E8-6A81-D5852257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894CB-BAB6-0ECE-1F00-E26027CB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6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83088-637C-7798-23D1-10315444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A35BD-B990-85FC-EBA4-612B5D6A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84933-2E97-D536-A76D-C096ECA35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9DCE6-C7FA-6BE8-0D51-14A030AE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BB459-7383-A722-32CE-B6C7AD5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73779-7756-A1E5-709E-9002E3CE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7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6B8C9-0B57-0AA6-3A2C-88E07C3D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DE73-BB13-5D85-A6CD-09E8CFCCD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CE2C4-D3F4-ACB1-B998-FD543D83F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F1351-C133-C4D3-8EDB-A7802052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CECA3-4A6C-5D41-A4F8-415D7CFC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10FDF-8D23-14D3-9A4A-74D21712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7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8C55D-276F-E8D3-1406-3A94359D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45B8F-EC91-586B-66F1-4119E543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B27B1-2091-8EAA-8E52-AEF0D9659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D68F-CDC7-457B-97A8-D57A38EDA9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A8F70-A680-EAB1-F527-EA8F1EE8F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44F93-58CC-B0CE-1911-8DF7E973D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0DD2-9344-4840-90DE-BEE619104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2" name="Picture 2" descr="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2024-03-10T05:11:34Z</dcterms:created>
  <dcterms:modified xsi:type="dcterms:W3CDTF">2024-03-10T05:11:34Z</dcterms:modified>
</cp:coreProperties>
</file>