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C4A3-1E67-91EC-4DC6-87042CD9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08BB3-601A-B035-4459-092AD0CCC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236FB-9135-62C9-D8DD-355CBEA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B0F9B-BEC5-D47E-FE68-23746297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C1FDF-040D-F5F8-AD45-1A3C3C3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3788C-F27B-B888-D96C-26635832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B4491-DA92-8099-7E9F-F444A406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513AA-50FA-49A3-DEEB-54EBE0A0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E04A4-EF05-69AD-7BFC-2379A27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99FF7-F565-9EFB-CF4E-F12F7B0F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BF05A0-4E05-F1AE-177D-65F1DAEA5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1CC00-F71E-BBB7-34C4-AE6E4D6E6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EF98A-171B-4C31-416F-94F59E91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D7ADB-7DEC-B388-8848-9357559A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5EA6F-AA5A-FCCB-DD60-000B2A3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286A3-C38B-8CA3-89AA-4D81D579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D6801-B61A-828A-BB89-3DDACA08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760BD-476D-6DCE-E9AC-417E591C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3BF26-8378-C8D6-3F7E-44E5E95E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8746A-3847-84EA-C816-4E3BDBB8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4A4F-8A87-9177-1D66-6A79664E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218BE-86DC-179F-2C0D-43947FCD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7FEA0-91DD-943B-2C13-0505BECA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2689C-FEBF-E366-1C0A-27F769BD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0E99-F24C-4611-360E-A3E7EE1E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61A9-A98D-DCD9-E768-AD02EBB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95C07-E493-1291-DAF9-47BF635ED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140EE-EADC-EB6F-E0F6-BD6453F7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DEF90-963B-505D-F170-3F6EF907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AF74E-E163-A0ED-FFD8-CD143AFF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8E90A-398E-3FD2-8964-B7E7B8E4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D09F-CF61-D32D-BF94-11AE4D16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B7B09-3896-0DDD-4542-48D31CBF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7A57-6DED-7FA6-5E76-B47396D0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5B1AE-ABB5-9E08-F868-65B1E5497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CBA08-995E-B1DE-5C20-A179C3463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65B64-79BB-3F57-49E5-1BEECAA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1104DF-B4EF-CB39-CB5B-7CEECEB1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5E68B-1320-C70C-B6F7-BEC44E59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995D9-821E-2FF1-C614-7092743A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D72EE-805C-2277-9427-C77F0B8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56242F-DB36-EAA5-61EA-CA65F9E8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19D9-41AC-0C9A-C015-4ECA66F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0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F11DCC-CA26-E1CD-C134-41E2D894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76CF3-3883-91AC-D791-D57D5E02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13027-36B4-418D-28A7-255EE4B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A8F2A-F593-A0C1-669D-1B045882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2EC08-A725-E489-A9D8-0EEDF388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7BFF6-EE57-6466-0635-2E6B2D38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1CBEA-099C-78CA-E71B-1002BB7B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EE461-E89D-4CAE-6C60-5E6AC92D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A3F0E-FDFB-F4F3-86FE-61DB10C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F39E6-F7BA-6796-FBA6-6362FA8E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1DC697-6B5B-8822-D511-D694A4EE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F0C8E3-CD5C-1E6F-23FC-54F4376D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7B71B-4BB0-9732-F1D3-768EF17C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21BA2-AA24-6091-59E1-54432A2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92FDD-06D4-45D7-005B-B868164C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3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4C7B60-9C8D-D1D6-C695-F2E384D7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064B3-E5FB-AC41-776D-B6018DB9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BCE86-C41E-6FB0-DE17-FB5FA2B8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0C68-368E-443E-967B-6F2332071E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BA0C-637F-F92C-B673-E79AF45E5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F154-FE31-7AB6-D3EC-B1357F9C8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76CA-6851-4162-98CB-856832D9B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3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0" name="Picture 2" descr="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2024-03-10T05:11:44Z</dcterms:created>
  <dcterms:modified xsi:type="dcterms:W3CDTF">2024-03-10T05:11:44Z</dcterms:modified>
</cp:coreProperties>
</file>