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A3CDD-6B6C-456F-B301-2E8CCC876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EF1139-CA09-C91E-6220-573DB31D1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7A2EC-594E-CD45-A18C-709420BD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AC08-EC3F-4631-A9D1-FD9C4F133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06E5D-5384-3FA3-1559-8D2A7F00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C55D9C-E027-B90F-ADE5-C0C5DB78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05C2-BCF5-40B2-BD34-B699447E5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12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9E105-A902-BB56-7441-C475F647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BD0409-731A-B4E6-2765-252384446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77230-D9FB-00DD-FC86-3836E695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AC08-EC3F-4631-A9D1-FD9C4F133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35500-2201-37FC-BA89-1B8BB86E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8B79C-1198-5ADF-DC58-3E262C60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05C2-BCF5-40B2-BD34-B699447E5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5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93CEBC-DD92-E776-6829-DD4108091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FC4ED2-4D77-AE9E-EDD8-A618C9689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EC38B-18BA-DE0A-71CA-337D8058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AC08-EC3F-4631-A9D1-FD9C4F133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27E2F-1B8A-C78B-B298-B433FE0A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1CDF5-BF4B-3CA7-B0AC-E1DD687A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05C2-BCF5-40B2-BD34-B699447E5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91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ED1D6-F099-8E8B-6DCB-702DD2DC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BD04E-23E5-857B-67AC-6DF5BFBBE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27CA2-75D8-AABC-664C-03EE5796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AC08-EC3F-4631-A9D1-FD9C4F133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77F62-4B73-70D8-8C78-73222EAE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895CB2-A473-0308-BEBF-31626D7E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05C2-BCF5-40B2-BD34-B699447E5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11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5B1CE-CB8B-1304-4109-B27649C6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69E48B-77DE-B722-AA37-A1EA986D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B2854-239E-611A-D987-755AF678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AC08-EC3F-4631-A9D1-FD9C4F133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8D75A-0C5B-5583-3A00-A92CA9D5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58532-8DAB-A763-393F-A5EBEC4E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05C2-BCF5-40B2-BD34-B699447E5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1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4C8CC-F68A-E8EE-1980-97A6576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952F6-DE83-C694-C134-42258E149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1D20DC-2D29-2DF8-AFF9-E2790A0D4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1D2DDC-E505-8FA3-3A72-610CC283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AC08-EC3F-4631-A9D1-FD9C4F133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97724B-0581-90B5-EB58-4EC27BDB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C9B5FA-509B-416B-0855-33B91C29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05C2-BCF5-40B2-BD34-B699447E5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02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3DC12-AD85-8179-BFD3-4F38AF7F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283D25-ED70-2284-80E3-246E02319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46B78A-FC8C-F10F-9515-5F354DE14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4E9C0A-60F9-32D0-31AC-5CDF90E31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A61002-8735-64FF-F8E0-339468FFF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249BA9-F9B2-40A2-BECC-291B4494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AC08-EC3F-4631-A9D1-FD9C4F133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0509CD-3836-02DD-FC3E-A7A3F38F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310DBB-FDE6-9E1F-2C6A-ECB14B2C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05C2-BCF5-40B2-BD34-B699447E5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11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A3B4B-E465-8757-62BF-4AFBE0AE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7244F4-D4F5-D33B-1052-F2070D30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AC08-EC3F-4631-A9D1-FD9C4F133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3CEB16-BA09-6B8E-BF40-918E5028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9D8265-DB0D-2C4A-7A64-C11C2FBE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05C2-BCF5-40B2-BD34-B699447E5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65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04BF01-31C1-3847-5E1B-21FF08A8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AC08-EC3F-4631-A9D1-FD9C4F133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B0EDFD-556A-4631-9A58-31052ED9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4364E7-9BD8-8F56-27C2-EB091F47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05C2-BCF5-40B2-BD34-B699447E5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94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7C97B-A2B3-A66D-FBBA-19B93D5B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B6A3C-388E-CE6C-8C21-8FD3F6F1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161721-562E-FF25-45E0-DEF86EAD2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76A95D-9EDC-EF33-F6D2-7A69B86A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AC08-EC3F-4631-A9D1-FD9C4F133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B5E9A-A345-0409-0D0A-5BFF6598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D96C9-9AE4-1D95-85E7-6A181D03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05C2-BCF5-40B2-BD34-B699447E5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91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73427-7525-CDC4-320D-EC20CC4B8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433A4B-A164-A375-72BB-C1DA351EC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281C9A-F401-D30D-A628-A9A5644FA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CB0961-A6F3-5102-2231-28DF9465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AC08-EC3F-4631-A9D1-FD9C4F133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E685A1-301B-D139-CA24-16A0F55A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5CC6E0-DB09-254D-B1BE-35E375E8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05C2-BCF5-40B2-BD34-B699447E5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63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313C75-0D77-5EB7-7026-6F78A2C5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2E027F-B826-F2AC-68BB-88C0604CF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759D8-AC39-8E5C-F9C3-189F95379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FAC08-EC3F-4631-A9D1-FD9C4F133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660B6-0B2C-BF29-73D4-CD5AB4F2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C0C05-523D-A536-36AD-B83A5A364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305C2-BCF5-40B2-BD34-B699447E5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56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738" name="Picture 2" descr="3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2024-03-10T05:12:06Z</dcterms:created>
  <dcterms:modified xsi:type="dcterms:W3CDTF">2024-03-10T05:12:06Z</dcterms:modified>
</cp:coreProperties>
</file>